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4"/>
    <p:sldMasterId id="2147483866" r:id="rId5"/>
  </p:sldMasterIdLst>
  <p:notesMasterIdLst>
    <p:notesMasterId r:id="rId42"/>
  </p:notesMasterIdLst>
  <p:sldIdLst>
    <p:sldId id="257" r:id="rId6"/>
    <p:sldId id="259" r:id="rId7"/>
    <p:sldId id="686" r:id="rId8"/>
    <p:sldId id="256" r:id="rId9"/>
    <p:sldId id="260" r:id="rId10"/>
    <p:sldId id="270" r:id="rId11"/>
    <p:sldId id="687" r:id="rId12"/>
    <p:sldId id="287" r:id="rId13"/>
    <p:sldId id="298" r:id="rId14"/>
    <p:sldId id="299" r:id="rId15"/>
    <p:sldId id="300" r:id="rId16"/>
    <p:sldId id="302" r:id="rId17"/>
    <p:sldId id="304" r:id="rId18"/>
    <p:sldId id="306" r:id="rId19"/>
    <p:sldId id="307" r:id="rId20"/>
    <p:sldId id="314" r:id="rId21"/>
    <p:sldId id="315" r:id="rId22"/>
    <p:sldId id="316" r:id="rId23"/>
    <p:sldId id="321" r:id="rId24"/>
    <p:sldId id="323" r:id="rId25"/>
    <p:sldId id="262" r:id="rId26"/>
    <p:sldId id="1492" r:id="rId27"/>
    <p:sldId id="1493" r:id="rId28"/>
    <p:sldId id="1494" r:id="rId29"/>
    <p:sldId id="1495" r:id="rId30"/>
    <p:sldId id="1496" r:id="rId31"/>
    <p:sldId id="919" r:id="rId32"/>
    <p:sldId id="1476" r:id="rId33"/>
    <p:sldId id="1477" r:id="rId34"/>
    <p:sldId id="1481" r:id="rId35"/>
    <p:sldId id="1478" r:id="rId36"/>
    <p:sldId id="1487" r:id="rId37"/>
    <p:sldId id="1488" r:id="rId38"/>
    <p:sldId id="1497" r:id="rId39"/>
    <p:sldId id="1498" r:id="rId40"/>
    <p:sldId id="685" r:id="rId41"/>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717DE-4492-4FFA-B4F3-84658A05BF23}" v="72" dt="2022-10-12T09:35:18.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111" d="100"/>
          <a:sy n="111" d="100"/>
        </p:scale>
        <p:origin x="9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nnie" userId="681e0f5df93fb738" providerId="LiveId" clId="{4AA717DE-4492-4FFA-B4F3-84658A05BF23}"/>
    <pc:docChg chg="undo custSel addSld delSld modSld sldOrd modNotesMaster">
      <pc:chgData name="Stephanie Mannie" userId="681e0f5df93fb738" providerId="LiveId" clId="{4AA717DE-4492-4FFA-B4F3-84658A05BF23}" dt="2022-10-12T09:51:37.919" v="528" actId="20577"/>
      <pc:docMkLst>
        <pc:docMk/>
      </pc:docMkLst>
      <pc:sldChg chg="modSp mod">
        <pc:chgData name="Stephanie Mannie" userId="681e0f5df93fb738" providerId="LiveId" clId="{4AA717DE-4492-4FFA-B4F3-84658A05BF23}" dt="2022-10-02T12:28:26.315" v="4" actId="20577"/>
        <pc:sldMkLst>
          <pc:docMk/>
          <pc:sldMk cId="784400869" sldId="257"/>
        </pc:sldMkLst>
        <pc:spChg chg="mod">
          <ac:chgData name="Stephanie Mannie" userId="681e0f5df93fb738" providerId="LiveId" clId="{4AA717DE-4492-4FFA-B4F3-84658A05BF23}" dt="2022-10-02T12:28:26.315" v="4" actId="20577"/>
          <ac:spMkLst>
            <pc:docMk/>
            <pc:sldMk cId="784400869" sldId="257"/>
            <ac:spMk id="2" creationId="{00000000-0000-0000-0000-000000000000}"/>
          </ac:spMkLst>
        </pc:spChg>
      </pc:sldChg>
      <pc:sldChg chg="del">
        <pc:chgData name="Stephanie Mannie" userId="681e0f5df93fb738" providerId="LiveId" clId="{4AA717DE-4492-4FFA-B4F3-84658A05BF23}" dt="2022-10-09T17:21:43.329" v="92" actId="47"/>
        <pc:sldMkLst>
          <pc:docMk/>
          <pc:sldMk cId="2196633681" sldId="258"/>
        </pc:sldMkLst>
      </pc:sldChg>
      <pc:sldChg chg="addSp delSp modSp mod">
        <pc:chgData name="Stephanie Mannie" userId="681e0f5df93fb738" providerId="LiveId" clId="{4AA717DE-4492-4FFA-B4F3-84658A05BF23}" dt="2022-10-09T18:52:37.054" v="122" actId="1076"/>
        <pc:sldMkLst>
          <pc:docMk/>
          <pc:sldMk cId="2180149051" sldId="260"/>
        </pc:sldMkLst>
        <pc:spChg chg="mod">
          <ac:chgData name="Stephanie Mannie" userId="681e0f5df93fb738" providerId="LiveId" clId="{4AA717DE-4492-4FFA-B4F3-84658A05BF23}" dt="2022-10-09T18:42:05.023" v="113" actId="20577"/>
          <ac:spMkLst>
            <pc:docMk/>
            <pc:sldMk cId="2180149051" sldId="260"/>
            <ac:spMk id="2" creationId="{00000000-0000-0000-0000-000000000000}"/>
          </ac:spMkLst>
        </pc:spChg>
        <pc:picChg chg="del">
          <ac:chgData name="Stephanie Mannie" userId="681e0f5df93fb738" providerId="LiveId" clId="{4AA717DE-4492-4FFA-B4F3-84658A05BF23}" dt="2022-10-09T18:41:49.054" v="104" actId="478"/>
          <ac:picMkLst>
            <pc:docMk/>
            <pc:sldMk cId="2180149051" sldId="260"/>
            <ac:picMk id="5" creationId="{41E09E8C-0D25-CEC6-D019-3A0A1CECD0E1}"/>
          </ac:picMkLst>
        </pc:picChg>
        <pc:picChg chg="add mod">
          <ac:chgData name="Stephanie Mannie" userId="681e0f5df93fb738" providerId="LiveId" clId="{4AA717DE-4492-4FFA-B4F3-84658A05BF23}" dt="2022-10-09T18:43:40.924" v="116" actId="1076"/>
          <ac:picMkLst>
            <pc:docMk/>
            <pc:sldMk cId="2180149051" sldId="260"/>
            <ac:picMk id="6" creationId="{672F6A8F-0726-1EB0-287D-66C0BA04694A}"/>
          </ac:picMkLst>
        </pc:picChg>
        <pc:picChg chg="add mod">
          <ac:chgData name="Stephanie Mannie" userId="681e0f5df93fb738" providerId="LiveId" clId="{4AA717DE-4492-4FFA-B4F3-84658A05BF23}" dt="2022-10-09T18:51:22.502" v="120" actId="14100"/>
          <ac:picMkLst>
            <pc:docMk/>
            <pc:sldMk cId="2180149051" sldId="260"/>
            <ac:picMk id="8" creationId="{7A6035EB-6BBF-37F8-A304-83F041DE981E}"/>
          </ac:picMkLst>
        </pc:picChg>
        <pc:picChg chg="add mod">
          <ac:chgData name="Stephanie Mannie" userId="681e0f5df93fb738" providerId="LiveId" clId="{4AA717DE-4492-4FFA-B4F3-84658A05BF23}" dt="2022-10-09T18:52:37.054" v="122" actId="1076"/>
          <ac:picMkLst>
            <pc:docMk/>
            <pc:sldMk cId="2180149051" sldId="260"/>
            <ac:picMk id="10" creationId="{8707A7EC-171B-1A3D-F652-EEF02CDD1A93}"/>
          </ac:picMkLst>
        </pc:picChg>
      </pc:sldChg>
      <pc:sldChg chg="del">
        <pc:chgData name="Stephanie Mannie" userId="681e0f5df93fb738" providerId="LiveId" clId="{4AA717DE-4492-4FFA-B4F3-84658A05BF23}" dt="2022-10-09T17:29:53.784" v="96" actId="47"/>
        <pc:sldMkLst>
          <pc:docMk/>
          <pc:sldMk cId="1006983707" sldId="261"/>
        </pc:sldMkLst>
      </pc:sldChg>
      <pc:sldChg chg="del">
        <pc:chgData name="Stephanie Mannie" userId="681e0f5df93fb738" providerId="LiveId" clId="{4AA717DE-4492-4FFA-B4F3-84658A05BF23}" dt="2022-10-02T13:16:00.088" v="76" actId="47"/>
        <pc:sldMkLst>
          <pc:docMk/>
          <pc:sldMk cId="50126392" sldId="263"/>
        </pc:sldMkLst>
      </pc:sldChg>
      <pc:sldChg chg="modSp add mod">
        <pc:chgData name="Stephanie Mannie" userId="681e0f5df93fb738" providerId="LiveId" clId="{4AA717DE-4492-4FFA-B4F3-84658A05BF23}" dt="2022-10-12T09:50:43.336" v="497"/>
        <pc:sldMkLst>
          <pc:docMk/>
          <pc:sldMk cId="1965397884" sldId="270"/>
        </pc:sldMkLst>
        <pc:spChg chg="mod">
          <ac:chgData name="Stephanie Mannie" userId="681e0f5df93fb738" providerId="LiveId" clId="{4AA717DE-4492-4FFA-B4F3-84658A05BF23}" dt="2022-10-12T09:50:43.336" v="497"/>
          <ac:spMkLst>
            <pc:docMk/>
            <pc:sldMk cId="1965397884" sldId="270"/>
            <ac:spMk id="2" creationId="{00000000-0000-0000-0000-000000000000}"/>
          </ac:spMkLst>
        </pc:spChg>
      </pc:sldChg>
      <pc:sldChg chg="add del">
        <pc:chgData name="Stephanie Mannie" userId="681e0f5df93fb738" providerId="LiveId" clId="{4AA717DE-4492-4FFA-B4F3-84658A05BF23}" dt="2022-10-09T17:35:19.139" v="99" actId="47"/>
        <pc:sldMkLst>
          <pc:docMk/>
          <pc:sldMk cId="1058611382" sldId="278"/>
        </pc:sldMkLst>
      </pc:sldChg>
      <pc:sldChg chg="modSp add mod">
        <pc:chgData name="Stephanie Mannie" userId="681e0f5df93fb738" providerId="LiveId" clId="{4AA717DE-4492-4FFA-B4F3-84658A05BF23}" dt="2022-10-12T09:50:52.311" v="503" actId="20577"/>
        <pc:sldMkLst>
          <pc:docMk/>
          <pc:sldMk cId="2967009361" sldId="287"/>
        </pc:sldMkLst>
        <pc:spChg chg="mod">
          <ac:chgData name="Stephanie Mannie" userId="681e0f5df93fb738" providerId="LiveId" clId="{4AA717DE-4492-4FFA-B4F3-84658A05BF23}" dt="2022-10-12T09:50:52.311" v="503" actId="20577"/>
          <ac:spMkLst>
            <pc:docMk/>
            <pc:sldMk cId="2967009361" sldId="287"/>
            <ac:spMk id="2" creationId="{00000000-0000-0000-0000-000000000000}"/>
          </ac:spMkLst>
        </pc:spChg>
      </pc:sldChg>
      <pc:sldChg chg="del">
        <pc:chgData name="Stephanie Mannie" userId="681e0f5df93fb738" providerId="LiveId" clId="{4AA717DE-4492-4FFA-B4F3-84658A05BF23}" dt="2022-10-04T10:27:04.130" v="81" actId="47"/>
        <pc:sldMkLst>
          <pc:docMk/>
          <pc:sldMk cId="858368663" sldId="291"/>
        </pc:sldMkLst>
      </pc:sldChg>
      <pc:sldChg chg="add del">
        <pc:chgData name="Stephanie Mannie" userId="681e0f5df93fb738" providerId="LiveId" clId="{4AA717DE-4492-4FFA-B4F3-84658A05BF23}" dt="2022-10-09T18:55:52.310" v="123" actId="47"/>
        <pc:sldMkLst>
          <pc:docMk/>
          <pc:sldMk cId="255093365" sldId="292"/>
        </pc:sldMkLst>
      </pc:sldChg>
      <pc:sldChg chg="add del">
        <pc:chgData name="Stephanie Mannie" userId="681e0f5df93fb738" providerId="LiveId" clId="{4AA717DE-4492-4FFA-B4F3-84658A05BF23}" dt="2022-10-09T18:55:54.891" v="124" actId="47"/>
        <pc:sldMkLst>
          <pc:docMk/>
          <pc:sldMk cId="4207852105" sldId="294"/>
        </pc:sldMkLst>
      </pc:sldChg>
      <pc:sldChg chg="add del">
        <pc:chgData name="Stephanie Mannie" userId="681e0f5df93fb738" providerId="LiveId" clId="{4AA717DE-4492-4FFA-B4F3-84658A05BF23}" dt="2022-10-09T18:55:58.658" v="125" actId="47"/>
        <pc:sldMkLst>
          <pc:docMk/>
          <pc:sldMk cId="3586483311" sldId="297"/>
        </pc:sldMkLst>
      </pc:sldChg>
      <pc:sldChg chg="modSp add mod">
        <pc:chgData name="Stephanie Mannie" userId="681e0f5df93fb738" providerId="LiveId" clId="{4AA717DE-4492-4FFA-B4F3-84658A05BF23}" dt="2022-10-12T09:51:07.722" v="508" actId="20577"/>
        <pc:sldMkLst>
          <pc:docMk/>
          <pc:sldMk cId="226802370" sldId="298"/>
        </pc:sldMkLst>
        <pc:spChg chg="mod">
          <ac:chgData name="Stephanie Mannie" userId="681e0f5df93fb738" providerId="LiveId" clId="{4AA717DE-4492-4FFA-B4F3-84658A05BF23}" dt="2022-10-12T09:51:07.722" v="508" actId="20577"/>
          <ac:spMkLst>
            <pc:docMk/>
            <pc:sldMk cId="226802370" sldId="298"/>
            <ac:spMk id="2" creationId="{00000000-0000-0000-0000-000000000000}"/>
          </ac:spMkLst>
        </pc:spChg>
      </pc:sldChg>
      <pc:sldChg chg="del">
        <pc:chgData name="Stephanie Mannie" userId="681e0f5df93fb738" providerId="LiveId" clId="{4AA717DE-4492-4FFA-B4F3-84658A05BF23}" dt="2022-10-04T10:27:05.077" v="82" actId="47"/>
        <pc:sldMkLst>
          <pc:docMk/>
          <pc:sldMk cId="1664487981" sldId="298"/>
        </pc:sldMkLst>
      </pc:sldChg>
      <pc:sldChg chg="modSp add mod">
        <pc:chgData name="Stephanie Mannie" userId="681e0f5df93fb738" providerId="LiveId" clId="{4AA717DE-4492-4FFA-B4F3-84658A05BF23}" dt="2022-10-12T09:51:19.994" v="513" actId="20577"/>
        <pc:sldMkLst>
          <pc:docMk/>
          <pc:sldMk cId="1508285002" sldId="299"/>
        </pc:sldMkLst>
        <pc:spChg chg="mod">
          <ac:chgData name="Stephanie Mannie" userId="681e0f5df93fb738" providerId="LiveId" clId="{4AA717DE-4492-4FFA-B4F3-84658A05BF23}" dt="2022-10-12T09:51:19.994" v="513" actId="20577"/>
          <ac:spMkLst>
            <pc:docMk/>
            <pc:sldMk cId="1508285002" sldId="299"/>
            <ac:spMk id="2" creationId="{00000000-0000-0000-0000-000000000000}"/>
          </ac:spMkLst>
        </pc:spChg>
      </pc:sldChg>
      <pc:sldChg chg="modSp add mod">
        <pc:chgData name="Stephanie Mannie" userId="681e0f5df93fb738" providerId="LiveId" clId="{4AA717DE-4492-4FFA-B4F3-84658A05BF23}" dt="2022-10-12T09:51:27.471" v="518" actId="20577"/>
        <pc:sldMkLst>
          <pc:docMk/>
          <pc:sldMk cId="3224263318" sldId="300"/>
        </pc:sldMkLst>
        <pc:spChg chg="mod">
          <ac:chgData name="Stephanie Mannie" userId="681e0f5df93fb738" providerId="LiveId" clId="{4AA717DE-4492-4FFA-B4F3-84658A05BF23}" dt="2022-10-12T09:51:27.471" v="518" actId="20577"/>
          <ac:spMkLst>
            <pc:docMk/>
            <pc:sldMk cId="3224263318" sldId="300"/>
            <ac:spMk id="2" creationId="{00000000-0000-0000-0000-000000000000}"/>
          </ac:spMkLst>
        </pc:spChg>
      </pc:sldChg>
      <pc:sldChg chg="modSp add mod">
        <pc:chgData name="Stephanie Mannie" userId="681e0f5df93fb738" providerId="LiveId" clId="{4AA717DE-4492-4FFA-B4F3-84658A05BF23}" dt="2022-10-12T09:51:32.226" v="523" actId="20577"/>
        <pc:sldMkLst>
          <pc:docMk/>
          <pc:sldMk cId="212117412" sldId="302"/>
        </pc:sldMkLst>
        <pc:spChg chg="mod">
          <ac:chgData name="Stephanie Mannie" userId="681e0f5df93fb738" providerId="LiveId" clId="{4AA717DE-4492-4FFA-B4F3-84658A05BF23}" dt="2022-10-12T09:51:32.226" v="523" actId="20577"/>
          <ac:spMkLst>
            <pc:docMk/>
            <pc:sldMk cId="212117412" sldId="302"/>
            <ac:spMk id="2" creationId="{00000000-0000-0000-0000-000000000000}"/>
          </ac:spMkLst>
        </pc:spChg>
      </pc:sldChg>
      <pc:sldChg chg="modSp add mod">
        <pc:chgData name="Stephanie Mannie" userId="681e0f5df93fb738" providerId="LiveId" clId="{4AA717DE-4492-4FFA-B4F3-84658A05BF23}" dt="2022-10-12T09:51:37.919" v="528" actId="20577"/>
        <pc:sldMkLst>
          <pc:docMk/>
          <pc:sldMk cId="957217067" sldId="304"/>
        </pc:sldMkLst>
        <pc:spChg chg="mod">
          <ac:chgData name="Stephanie Mannie" userId="681e0f5df93fb738" providerId="LiveId" clId="{4AA717DE-4492-4FFA-B4F3-84658A05BF23}" dt="2022-10-12T09:51:37.919" v="528" actId="20577"/>
          <ac:spMkLst>
            <pc:docMk/>
            <pc:sldMk cId="957217067" sldId="304"/>
            <ac:spMk id="2" creationId="{00000000-0000-0000-0000-000000000000}"/>
          </ac:spMkLst>
        </pc:spChg>
      </pc:sldChg>
      <pc:sldChg chg="modSp add mod">
        <pc:chgData name="Stephanie Mannie" userId="681e0f5df93fb738" providerId="LiveId" clId="{4AA717DE-4492-4FFA-B4F3-84658A05BF23}" dt="2022-10-12T09:46:41.882" v="455" actId="20577"/>
        <pc:sldMkLst>
          <pc:docMk/>
          <pc:sldMk cId="3521756833" sldId="306"/>
        </pc:sldMkLst>
        <pc:spChg chg="mod">
          <ac:chgData name="Stephanie Mannie" userId="681e0f5df93fb738" providerId="LiveId" clId="{4AA717DE-4492-4FFA-B4F3-84658A05BF23}" dt="2022-10-12T09:46:41.882" v="455" actId="20577"/>
          <ac:spMkLst>
            <pc:docMk/>
            <pc:sldMk cId="3521756833" sldId="306"/>
            <ac:spMk id="2" creationId="{00000000-0000-0000-0000-000000000000}"/>
          </ac:spMkLst>
        </pc:spChg>
      </pc:sldChg>
      <pc:sldChg chg="modSp add mod">
        <pc:chgData name="Stephanie Mannie" userId="681e0f5df93fb738" providerId="LiveId" clId="{4AA717DE-4492-4FFA-B4F3-84658A05BF23}" dt="2022-10-12T09:47:31.201" v="456"/>
        <pc:sldMkLst>
          <pc:docMk/>
          <pc:sldMk cId="1224240785" sldId="307"/>
        </pc:sldMkLst>
        <pc:spChg chg="mod">
          <ac:chgData name="Stephanie Mannie" userId="681e0f5df93fb738" providerId="LiveId" clId="{4AA717DE-4492-4FFA-B4F3-84658A05BF23}" dt="2022-10-12T09:47:31.201" v="456"/>
          <ac:spMkLst>
            <pc:docMk/>
            <pc:sldMk cId="1224240785" sldId="307"/>
            <ac:spMk id="2" creationId="{00000000-0000-0000-0000-000000000000}"/>
          </ac:spMkLst>
        </pc:spChg>
      </pc:sldChg>
      <pc:sldChg chg="add del">
        <pc:chgData name="Stephanie Mannie" userId="681e0f5df93fb738" providerId="LiveId" clId="{4AA717DE-4492-4FFA-B4F3-84658A05BF23}" dt="2022-10-09T17:29:32.655" v="95" actId="47"/>
        <pc:sldMkLst>
          <pc:docMk/>
          <pc:sldMk cId="1997092298" sldId="309"/>
        </pc:sldMkLst>
      </pc:sldChg>
      <pc:sldChg chg="del">
        <pc:chgData name="Stephanie Mannie" userId="681e0f5df93fb738" providerId="LiveId" clId="{4AA717DE-4492-4FFA-B4F3-84658A05BF23}" dt="2022-10-04T10:27:02.081" v="79" actId="47"/>
        <pc:sldMkLst>
          <pc:docMk/>
          <pc:sldMk cId="4146379527" sldId="312"/>
        </pc:sldMkLst>
      </pc:sldChg>
      <pc:sldChg chg="modSp add mod">
        <pc:chgData name="Stephanie Mannie" userId="681e0f5df93fb738" providerId="LiveId" clId="{4AA717DE-4492-4FFA-B4F3-84658A05BF23}" dt="2022-10-12T09:48:21.484" v="473" actId="20577"/>
        <pc:sldMkLst>
          <pc:docMk/>
          <pc:sldMk cId="3703861672" sldId="314"/>
        </pc:sldMkLst>
        <pc:spChg chg="mod">
          <ac:chgData name="Stephanie Mannie" userId="681e0f5df93fb738" providerId="LiveId" clId="{4AA717DE-4492-4FFA-B4F3-84658A05BF23}" dt="2022-10-12T09:48:21.484" v="473" actId="20577"/>
          <ac:spMkLst>
            <pc:docMk/>
            <pc:sldMk cId="3703861672" sldId="314"/>
            <ac:spMk id="2" creationId="{00000000-0000-0000-0000-000000000000}"/>
          </ac:spMkLst>
        </pc:spChg>
      </pc:sldChg>
      <pc:sldChg chg="del">
        <pc:chgData name="Stephanie Mannie" userId="681e0f5df93fb738" providerId="LiveId" clId="{4AA717DE-4492-4FFA-B4F3-84658A05BF23}" dt="2022-10-04T10:26:59.487" v="78" actId="47"/>
        <pc:sldMkLst>
          <pc:docMk/>
          <pc:sldMk cId="2636060441" sldId="315"/>
        </pc:sldMkLst>
      </pc:sldChg>
      <pc:sldChg chg="modSp add mod">
        <pc:chgData name="Stephanie Mannie" userId="681e0f5df93fb738" providerId="LiveId" clId="{4AA717DE-4492-4FFA-B4F3-84658A05BF23}" dt="2022-10-12T09:48:43.450" v="474"/>
        <pc:sldMkLst>
          <pc:docMk/>
          <pc:sldMk cId="3641846719" sldId="315"/>
        </pc:sldMkLst>
        <pc:spChg chg="mod">
          <ac:chgData name="Stephanie Mannie" userId="681e0f5df93fb738" providerId="LiveId" clId="{4AA717DE-4492-4FFA-B4F3-84658A05BF23}" dt="2022-10-12T09:48:43.450" v="474"/>
          <ac:spMkLst>
            <pc:docMk/>
            <pc:sldMk cId="3641846719" sldId="315"/>
            <ac:spMk id="2" creationId="{00000000-0000-0000-0000-000000000000}"/>
          </ac:spMkLst>
        </pc:spChg>
      </pc:sldChg>
      <pc:sldChg chg="modSp add mod">
        <pc:chgData name="Stephanie Mannie" userId="681e0f5df93fb738" providerId="LiveId" clId="{4AA717DE-4492-4FFA-B4F3-84658A05BF23}" dt="2022-10-12T09:48:51.851" v="475"/>
        <pc:sldMkLst>
          <pc:docMk/>
          <pc:sldMk cId="1599193334" sldId="316"/>
        </pc:sldMkLst>
        <pc:spChg chg="mod">
          <ac:chgData name="Stephanie Mannie" userId="681e0f5df93fb738" providerId="LiveId" clId="{4AA717DE-4492-4FFA-B4F3-84658A05BF23}" dt="2022-10-12T09:48:51.851" v="475"/>
          <ac:spMkLst>
            <pc:docMk/>
            <pc:sldMk cId="1599193334" sldId="316"/>
            <ac:spMk id="2" creationId="{00000000-0000-0000-0000-000000000000}"/>
          </ac:spMkLst>
        </pc:spChg>
      </pc:sldChg>
      <pc:sldChg chg="del">
        <pc:chgData name="Stephanie Mannie" userId="681e0f5df93fb738" providerId="LiveId" clId="{4AA717DE-4492-4FFA-B4F3-84658A05BF23}" dt="2022-10-04T10:26:55.991" v="77" actId="47"/>
        <pc:sldMkLst>
          <pc:docMk/>
          <pc:sldMk cId="2532298914" sldId="316"/>
        </pc:sldMkLst>
      </pc:sldChg>
      <pc:sldChg chg="del">
        <pc:chgData name="Stephanie Mannie" userId="681e0f5df93fb738" providerId="LiveId" clId="{4AA717DE-4492-4FFA-B4F3-84658A05BF23}" dt="2022-10-04T10:27:03.556" v="80" actId="47"/>
        <pc:sldMkLst>
          <pc:docMk/>
          <pc:sldMk cId="3799744907" sldId="317"/>
        </pc:sldMkLst>
      </pc:sldChg>
      <pc:sldChg chg="modSp add mod">
        <pc:chgData name="Stephanie Mannie" userId="681e0f5df93fb738" providerId="LiveId" clId="{4AA717DE-4492-4FFA-B4F3-84658A05BF23}" dt="2022-10-12T09:49:00.950" v="476"/>
        <pc:sldMkLst>
          <pc:docMk/>
          <pc:sldMk cId="1983624720" sldId="321"/>
        </pc:sldMkLst>
        <pc:spChg chg="mod">
          <ac:chgData name="Stephanie Mannie" userId="681e0f5df93fb738" providerId="LiveId" clId="{4AA717DE-4492-4FFA-B4F3-84658A05BF23}" dt="2022-10-12T09:49:00.950" v="476"/>
          <ac:spMkLst>
            <pc:docMk/>
            <pc:sldMk cId="1983624720" sldId="321"/>
            <ac:spMk id="2" creationId="{00000000-0000-0000-0000-000000000000}"/>
          </ac:spMkLst>
        </pc:spChg>
      </pc:sldChg>
      <pc:sldChg chg="modSp add mod">
        <pc:chgData name="Stephanie Mannie" userId="681e0f5df93fb738" providerId="LiveId" clId="{4AA717DE-4492-4FFA-B4F3-84658A05BF23}" dt="2022-10-12T09:49:10.251" v="477"/>
        <pc:sldMkLst>
          <pc:docMk/>
          <pc:sldMk cId="3329143077" sldId="323"/>
        </pc:sldMkLst>
        <pc:spChg chg="mod">
          <ac:chgData name="Stephanie Mannie" userId="681e0f5df93fb738" providerId="LiveId" clId="{4AA717DE-4492-4FFA-B4F3-84658A05BF23}" dt="2022-10-12T09:49:10.251" v="477"/>
          <ac:spMkLst>
            <pc:docMk/>
            <pc:sldMk cId="3329143077" sldId="323"/>
            <ac:spMk id="2" creationId="{00000000-0000-0000-0000-000000000000}"/>
          </ac:spMkLst>
        </pc:spChg>
      </pc:sldChg>
      <pc:sldChg chg="modSp add del mod setBg modNotes">
        <pc:chgData name="Stephanie Mannie" userId="681e0f5df93fb738" providerId="LiveId" clId="{4AA717DE-4492-4FFA-B4F3-84658A05BF23}" dt="2022-10-09T19:26:09.851" v="144" actId="47"/>
        <pc:sldMkLst>
          <pc:docMk/>
          <pc:sldMk cId="3949367160" sldId="641"/>
        </pc:sldMkLst>
        <pc:spChg chg="mod">
          <ac:chgData name="Stephanie Mannie" userId="681e0f5df93fb738" providerId="LiveId" clId="{4AA717DE-4492-4FFA-B4F3-84658A05BF23}" dt="2022-10-02T13:09:27.315" v="40" actId="207"/>
          <ac:spMkLst>
            <pc:docMk/>
            <pc:sldMk cId="3949367160" sldId="641"/>
            <ac:spMk id="17" creationId="{C3E9E7DB-04EA-4CE6-8480-99AC809BF941}"/>
          </ac:spMkLst>
        </pc:spChg>
      </pc:sldChg>
      <pc:sldChg chg="del">
        <pc:chgData name="Stephanie Mannie" userId="681e0f5df93fb738" providerId="LiveId" clId="{4AA717DE-4492-4FFA-B4F3-84658A05BF23}" dt="2022-10-02T13:02:27.726" v="5" actId="47"/>
        <pc:sldMkLst>
          <pc:docMk/>
          <pc:sldMk cId="963391044" sldId="644"/>
        </pc:sldMkLst>
      </pc:sldChg>
      <pc:sldChg chg="del">
        <pc:chgData name="Stephanie Mannie" userId="681e0f5df93fb738" providerId="LiveId" clId="{4AA717DE-4492-4FFA-B4F3-84658A05BF23}" dt="2022-10-02T13:02:39.789" v="12" actId="47"/>
        <pc:sldMkLst>
          <pc:docMk/>
          <pc:sldMk cId="2526480580" sldId="645"/>
        </pc:sldMkLst>
      </pc:sldChg>
      <pc:sldChg chg="del">
        <pc:chgData name="Stephanie Mannie" userId="681e0f5df93fb738" providerId="LiveId" clId="{4AA717DE-4492-4FFA-B4F3-84658A05BF23}" dt="2022-10-02T13:02:42.943" v="13" actId="47"/>
        <pc:sldMkLst>
          <pc:docMk/>
          <pc:sldMk cId="2699400884" sldId="646"/>
        </pc:sldMkLst>
      </pc:sldChg>
      <pc:sldChg chg="del">
        <pc:chgData name="Stephanie Mannie" userId="681e0f5df93fb738" providerId="LiveId" clId="{4AA717DE-4492-4FFA-B4F3-84658A05BF23}" dt="2022-10-02T13:02:31.022" v="6" actId="47"/>
        <pc:sldMkLst>
          <pc:docMk/>
          <pc:sldMk cId="70146800" sldId="647"/>
        </pc:sldMkLst>
      </pc:sldChg>
      <pc:sldChg chg="del">
        <pc:chgData name="Stephanie Mannie" userId="681e0f5df93fb738" providerId="LiveId" clId="{4AA717DE-4492-4FFA-B4F3-84658A05BF23}" dt="2022-10-02T13:02:31.605" v="7" actId="47"/>
        <pc:sldMkLst>
          <pc:docMk/>
          <pc:sldMk cId="2459294982" sldId="648"/>
        </pc:sldMkLst>
      </pc:sldChg>
      <pc:sldChg chg="del">
        <pc:chgData name="Stephanie Mannie" userId="681e0f5df93fb738" providerId="LiveId" clId="{4AA717DE-4492-4FFA-B4F3-84658A05BF23}" dt="2022-10-02T13:02:33.129" v="8" actId="47"/>
        <pc:sldMkLst>
          <pc:docMk/>
          <pc:sldMk cId="1490203694" sldId="649"/>
        </pc:sldMkLst>
      </pc:sldChg>
      <pc:sldChg chg="del">
        <pc:chgData name="Stephanie Mannie" userId="681e0f5df93fb738" providerId="LiveId" clId="{4AA717DE-4492-4FFA-B4F3-84658A05BF23}" dt="2022-10-02T13:02:34.350" v="9" actId="47"/>
        <pc:sldMkLst>
          <pc:docMk/>
          <pc:sldMk cId="295701866" sldId="650"/>
        </pc:sldMkLst>
      </pc:sldChg>
      <pc:sldChg chg="del">
        <pc:chgData name="Stephanie Mannie" userId="681e0f5df93fb738" providerId="LiveId" clId="{4AA717DE-4492-4FFA-B4F3-84658A05BF23}" dt="2022-10-02T13:02:36.252" v="11" actId="47"/>
        <pc:sldMkLst>
          <pc:docMk/>
          <pc:sldMk cId="925958385" sldId="651"/>
        </pc:sldMkLst>
      </pc:sldChg>
      <pc:sldChg chg="del">
        <pc:chgData name="Stephanie Mannie" userId="681e0f5df93fb738" providerId="LiveId" clId="{4AA717DE-4492-4FFA-B4F3-84658A05BF23}" dt="2022-10-02T13:02:36.188" v="10" actId="47"/>
        <pc:sldMkLst>
          <pc:docMk/>
          <pc:sldMk cId="1586513561" sldId="652"/>
        </pc:sldMkLst>
      </pc:sldChg>
      <pc:sldChg chg="del">
        <pc:chgData name="Stephanie Mannie" userId="681e0f5df93fb738" providerId="LiveId" clId="{4AA717DE-4492-4FFA-B4F3-84658A05BF23}" dt="2022-10-09T17:32:35.924" v="98" actId="47"/>
        <pc:sldMkLst>
          <pc:docMk/>
          <pc:sldMk cId="1157568245" sldId="653"/>
        </pc:sldMkLst>
      </pc:sldChg>
      <pc:sldChg chg="modSp add del mod setBg modNotes">
        <pc:chgData name="Stephanie Mannie" userId="681e0f5df93fb738" providerId="LiveId" clId="{4AA717DE-4492-4FFA-B4F3-84658A05BF23}" dt="2022-10-09T19:26:01.399" v="138" actId="47"/>
        <pc:sldMkLst>
          <pc:docMk/>
          <pc:sldMk cId="118532122" sldId="676"/>
        </pc:sldMkLst>
        <pc:spChg chg="mod">
          <ac:chgData name="Stephanie Mannie" userId="681e0f5df93fb738" providerId="LiveId" clId="{4AA717DE-4492-4FFA-B4F3-84658A05BF23}" dt="2022-10-02T13:04:07.767" v="20" actId="113"/>
          <ac:spMkLst>
            <pc:docMk/>
            <pc:sldMk cId="118532122" sldId="676"/>
            <ac:spMk id="3" creationId="{6671AD67-2B67-4683-95B5-4BDCB01FB6C8}"/>
          </ac:spMkLst>
        </pc:spChg>
      </pc:sldChg>
      <pc:sldChg chg="modSp add del mod setBg modNotes">
        <pc:chgData name="Stephanie Mannie" userId="681e0f5df93fb738" providerId="LiveId" clId="{4AA717DE-4492-4FFA-B4F3-84658A05BF23}" dt="2022-10-09T19:26:03.371" v="139" actId="47"/>
        <pc:sldMkLst>
          <pc:docMk/>
          <pc:sldMk cId="2748738124" sldId="677"/>
        </pc:sldMkLst>
        <pc:spChg chg="mod">
          <ac:chgData name="Stephanie Mannie" userId="681e0f5df93fb738" providerId="LiveId" clId="{4AA717DE-4492-4FFA-B4F3-84658A05BF23}" dt="2022-10-02T13:05:07.035" v="24" actId="207"/>
          <ac:spMkLst>
            <pc:docMk/>
            <pc:sldMk cId="2748738124" sldId="677"/>
            <ac:spMk id="17" creationId="{C3E9E7DB-04EA-4CE6-8480-99AC809BF941}"/>
          </ac:spMkLst>
        </pc:spChg>
      </pc:sldChg>
      <pc:sldChg chg="modSp add del mod setBg modNotes">
        <pc:chgData name="Stephanie Mannie" userId="681e0f5df93fb738" providerId="LiveId" clId="{4AA717DE-4492-4FFA-B4F3-84658A05BF23}" dt="2022-10-09T19:26:04.989" v="140" actId="47"/>
        <pc:sldMkLst>
          <pc:docMk/>
          <pc:sldMk cId="3046728991" sldId="678"/>
        </pc:sldMkLst>
        <pc:spChg chg="mod">
          <ac:chgData name="Stephanie Mannie" userId="681e0f5df93fb738" providerId="LiveId" clId="{4AA717DE-4492-4FFA-B4F3-84658A05BF23}" dt="2022-10-02T13:06:21.354" v="28" actId="207"/>
          <ac:spMkLst>
            <pc:docMk/>
            <pc:sldMk cId="3046728991" sldId="678"/>
            <ac:spMk id="17" creationId="{C3E9E7DB-04EA-4CE6-8480-99AC809BF941}"/>
          </ac:spMkLst>
        </pc:spChg>
      </pc:sldChg>
      <pc:sldChg chg="modSp add del mod setBg modNotes">
        <pc:chgData name="Stephanie Mannie" userId="681e0f5df93fb738" providerId="LiveId" clId="{4AA717DE-4492-4FFA-B4F3-84658A05BF23}" dt="2022-10-09T19:26:08.668" v="143" actId="47"/>
        <pc:sldMkLst>
          <pc:docMk/>
          <pc:sldMk cId="1433117926" sldId="679"/>
        </pc:sldMkLst>
        <pc:spChg chg="mod">
          <ac:chgData name="Stephanie Mannie" userId="681e0f5df93fb738" providerId="LiveId" clId="{4AA717DE-4492-4FFA-B4F3-84658A05BF23}" dt="2022-10-02T13:11:48.311" v="50" actId="113"/>
          <ac:spMkLst>
            <pc:docMk/>
            <pc:sldMk cId="1433117926" sldId="679"/>
            <ac:spMk id="17" creationId="{C3E9E7DB-04EA-4CE6-8480-99AC809BF941}"/>
          </ac:spMkLst>
        </pc:spChg>
      </pc:sldChg>
      <pc:sldChg chg="modSp add del mod setBg modNotes">
        <pc:chgData name="Stephanie Mannie" userId="681e0f5df93fb738" providerId="LiveId" clId="{4AA717DE-4492-4FFA-B4F3-84658A05BF23}" dt="2022-10-09T19:26:07.897" v="142" actId="47"/>
        <pc:sldMkLst>
          <pc:docMk/>
          <pc:sldMk cId="278792085" sldId="680"/>
        </pc:sldMkLst>
        <pc:spChg chg="mod">
          <ac:chgData name="Stephanie Mannie" userId="681e0f5df93fb738" providerId="LiveId" clId="{4AA717DE-4492-4FFA-B4F3-84658A05BF23}" dt="2022-10-02T13:09:46.899" v="43" actId="207"/>
          <ac:spMkLst>
            <pc:docMk/>
            <pc:sldMk cId="278792085" sldId="680"/>
            <ac:spMk id="17" creationId="{C3E9E7DB-04EA-4CE6-8480-99AC809BF941}"/>
          </ac:spMkLst>
        </pc:spChg>
      </pc:sldChg>
      <pc:sldChg chg="modSp add del mod setBg modNotes">
        <pc:chgData name="Stephanie Mannie" userId="681e0f5df93fb738" providerId="LiveId" clId="{4AA717DE-4492-4FFA-B4F3-84658A05BF23}" dt="2022-10-09T19:26:06.440" v="141" actId="47"/>
        <pc:sldMkLst>
          <pc:docMk/>
          <pc:sldMk cId="3777783744" sldId="681"/>
        </pc:sldMkLst>
        <pc:spChg chg="mod">
          <ac:chgData name="Stephanie Mannie" userId="681e0f5df93fb738" providerId="LiveId" clId="{4AA717DE-4492-4FFA-B4F3-84658A05BF23}" dt="2022-10-02T13:10:05.737" v="46" actId="207"/>
          <ac:spMkLst>
            <pc:docMk/>
            <pc:sldMk cId="3777783744" sldId="681"/>
            <ac:spMk id="17" creationId="{C3E9E7DB-04EA-4CE6-8480-99AC809BF941}"/>
          </ac:spMkLst>
        </pc:spChg>
      </pc:sldChg>
      <pc:sldChg chg="modSp add del mod setBg modNotes">
        <pc:chgData name="Stephanie Mannie" userId="681e0f5df93fb738" providerId="LiveId" clId="{4AA717DE-4492-4FFA-B4F3-84658A05BF23}" dt="2022-10-09T19:26:20.426" v="145" actId="47"/>
        <pc:sldMkLst>
          <pc:docMk/>
          <pc:sldMk cId="2019028675" sldId="684"/>
        </pc:sldMkLst>
        <pc:spChg chg="mod">
          <ac:chgData name="Stephanie Mannie" userId="681e0f5df93fb738" providerId="LiveId" clId="{4AA717DE-4492-4FFA-B4F3-84658A05BF23}" dt="2022-10-02T13:09:06.258" v="37" actId="207"/>
          <ac:spMkLst>
            <pc:docMk/>
            <pc:sldMk cId="2019028675" sldId="684"/>
            <ac:spMk id="3" creationId="{6671AD67-2B67-4683-95B5-4BDCB01FB6C8}"/>
          </ac:spMkLst>
        </pc:spChg>
      </pc:sldChg>
      <pc:sldChg chg="addSp delSp modSp add mod">
        <pc:chgData name="Stephanie Mannie" userId="681e0f5df93fb738" providerId="LiveId" clId="{4AA717DE-4492-4FFA-B4F3-84658A05BF23}" dt="2022-10-02T13:15:36.231" v="75" actId="20577"/>
        <pc:sldMkLst>
          <pc:docMk/>
          <pc:sldMk cId="2286666474" sldId="685"/>
        </pc:sldMkLst>
        <pc:spChg chg="mod">
          <ac:chgData name="Stephanie Mannie" userId="681e0f5df93fb738" providerId="LiveId" clId="{4AA717DE-4492-4FFA-B4F3-84658A05BF23}" dt="2022-10-02T13:15:36.231" v="75" actId="20577"/>
          <ac:spMkLst>
            <pc:docMk/>
            <pc:sldMk cId="2286666474" sldId="685"/>
            <ac:spMk id="3" creationId="{00000000-0000-0000-0000-000000000000}"/>
          </ac:spMkLst>
        </pc:spChg>
        <pc:picChg chg="del">
          <ac:chgData name="Stephanie Mannie" userId="681e0f5df93fb738" providerId="LiveId" clId="{4AA717DE-4492-4FFA-B4F3-84658A05BF23}" dt="2022-10-02T13:15:08.936" v="68" actId="478"/>
          <ac:picMkLst>
            <pc:docMk/>
            <pc:sldMk cId="2286666474" sldId="685"/>
            <ac:picMk id="4098" creationId="{76DDAB2B-8C06-0C20-F722-D9756507D139}"/>
          </ac:picMkLst>
        </pc:picChg>
        <pc:picChg chg="add mod">
          <ac:chgData name="Stephanie Mannie" userId="681e0f5df93fb738" providerId="LiveId" clId="{4AA717DE-4492-4FFA-B4F3-84658A05BF23}" dt="2022-10-02T13:15:32.117" v="73" actId="14100"/>
          <ac:picMkLst>
            <pc:docMk/>
            <pc:sldMk cId="2286666474" sldId="685"/>
            <ac:picMk id="5122" creationId="{E0150384-E4F4-AB1F-B930-E2D6ED852F8D}"/>
          </ac:picMkLst>
        </pc:picChg>
      </pc:sldChg>
      <pc:sldChg chg="delSp modSp add mod setBg delDesignElem">
        <pc:chgData name="Stephanie Mannie" userId="681e0f5df93fb738" providerId="LiveId" clId="{4AA717DE-4492-4FFA-B4F3-84658A05BF23}" dt="2022-10-09T17:21:29.084" v="91"/>
        <pc:sldMkLst>
          <pc:docMk/>
          <pc:sldMk cId="3244106752" sldId="686"/>
        </pc:sldMkLst>
        <pc:spChg chg="mod">
          <ac:chgData name="Stephanie Mannie" userId="681e0f5df93fb738" providerId="LiveId" clId="{4AA717DE-4492-4FFA-B4F3-84658A05BF23}" dt="2022-10-09T17:21:06.868" v="90" actId="1076"/>
          <ac:spMkLst>
            <pc:docMk/>
            <pc:sldMk cId="3244106752" sldId="686"/>
            <ac:spMk id="3" creationId="{00000000-0000-0000-0000-000000000000}"/>
          </ac:spMkLst>
        </pc:spChg>
        <pc:spChg chg="del">
          <ac:chgData name="Stephanie Mannie" userId="681e0f5df93fb738" providerId="LiveId" clId="{4AA717DE-4492-4FFA-B4F3-84658A05BF23}" dt="2022-10-09T17:18:13.551" v="85"/>
          <ac:spMkLst>
            <pc:docMk/>
            <pc:sldMk cId="3244106752" sldId="686"/>
            <ac:spMk id="16" creationId="{D96FFA1F-29D1-415E-8D90-776A5E0ADAD0}"/>
          </ac:spMkLst>
        </pc:spChg>
        <pc:spChg chg="del">
          <ac:chgData name="Stephanie Mannie" userId="681e0f5df93fb738" providerId="LiveId" clId="{4AA717DE-4492-4FFA-B4F3-84658A05BF23}" dt="2022-10-09T17:18:13.551" v="85"/>
          <ac:spMkLst>
            <pc:docMk/>
            <pc:sldMk cId="3244106752" sldId="686"/>
            <ac:spMk id="18" creationId="{977078B6-8941-4429-9FDB-8C032B899800}"/>
          </ac:spMkLst>
        </pc:spChg>
        <pc:spChg chg="del">
          <ac:chgData name="Stephanie Mannie" userId="681e0f5df93fb738" providerId="LiveId" clId="{4AA717DE-4492-4FFA-B4F3-84658A05BF23}" dt="2022-10-09T17:18:13.551" v="85"/>
          <ac:spMkLst>
            <pc:docMk/>
            <pc:sldMk cId="3244106752" sldId="686"/>
            <ac:spMk id="20" creationId="{BB09C0D0-1E86-4EE3-B592-3D15600C4AF8}"/>
          </ac:spMkLst>
        </pc:spChg>
        <pc:picChg chg="mod">
          <ac:chgData name="Stephanie Mannie" userId="681e0f5df93fb738" providerId="LiveId" clId="{4AA717DE-4492-4FFA-B4F3-84658A05BF23}" dt="2022-10-09T17:18:58.585" v="87" actId="1076"/>
          <ac:picMkLst>
            <pc:docMk/>
            <pc:sldMk cId="3244106752" sldId="686"/>
            <ac:picMk id="5" creationId="{49614C86-F3EA-0529-7369-4EEC56A4DB33}"/>
          </ac:picMkLst>
        </pc:picChg>
        <pc:picChg chg="mod">
          <ac:chgData name="Stephanie Mannie" userId="681e0f5df93fb738" providerId="LiveId" clId="{4AA717DE-4492-4FFA-B4F3-84658A05BF23}" dt="2022-10-09T17:21:05.448" v="89" actId="1076"/>
          <ac:picMkLst>
            <pc:docMk/>
            <pc:sldMk cId="3244106752" sldId="686"/>
            <ac:picMk id="9" creationId="{56C8F3B3-B574-D80B-3B28-9A8F6407D468}"/>
          </ac:picMkLst>
        </pc:picChg>
      </pc:sldChg>
      <pc:sldChg chg="modSp add mod">
        <pc:chgData name="Stephanie Mannie" userId="681e0f5df93fb738" providerId="LiveId" clId="{4AA717DE-4492-4FFA-B4F3-84658A05BF23}" dt="2022-10-12T09:49:52.677" v="488" actId="20577"/>
        <pc:sldMkLst>
          <pc:docMk/>
          <pc:sldMk cId="2595699103" sldId="687"/>
        </pc:sldMkLst>
        <pc:spChg chg="mod">
          <ac:chgData name="Stephanie Mannie" userId="681e0f5df93fb738" providerId="LiveId" clId="{4AA717DE-4492-4FFA-B4F3-84658A05BF23}" dt="2022-10-12T09:49:52.677" v="488" actId="20577"/>
          <ac:spMkLst>
            <pc:docMk/>
            <pc:sldMk cId="2595699103" sldId="687"/>
            <ac:spMk id="2" creationId="{00000000-0000-0000-0000-000000000000}"/>
          </ac:spMkLst>
        </pc:spChg>
      </pc:sldChg>
      <pc:sldChg chg="modSp add mod modNotes">
        <pc:chgData name="Stephanie Mannie" userId="681e0f5df93fb738" providerId="LiveId" clId="{4AA717DE-4492-4FFA-B4F3-84658A05BF23}" dt="2022-10-12T08:54:36.465" v="184"/>
        <pc:sldMkLst>
          <pc:docMk/>
          <pc:sldMk cId="2677681035" sldId="919"/>
        </pc:sldMkLst>
        <pc:spChg chg="mod">
          <ac:chgData name="Stephanie Mannie" userId="681e0f5df93fb738" providerId="LiveId" clId="{4AA717DE-4492-4FFA-B4F3-84658A05BF23}" dt="2022-10-09T19:40:53.678" v="161" actId="1076"/>
          <ac:spMkLst>
            <pc:docMk/>
            <pc:sldMk cId="2677681035" sldId="919"/>
            <ac:spMk id="3" creationId="{6671AD67-2B67-4683-95B5-4BDCB01FB6C8}"/>
          </ac:spMkLst>
        </pc:spChg>
        <pc:spChg chg="mod">
          <ac:chgData name="Stephanie Mannie" userId="681e0f5df93fb738" providerId="LiveId" clId="{4AA717DE-4492-4FFA-B4F3-84658A05BF23}" dt="2022-10-09T19:39:39.708" v="157" actId="27636"/>
          <ac:spMkLst>
            <pc:docMk/>
            <pc:sldMk cId="2677681035" sldId="919"/>
            <ac:spMk id="11" creationId="{F94D3FC2-5A87-4A77-B7A6-A1F064DD80AF}"/>
          </ac:spMkLst>
        </pc:spChg>
        <pc:spChg chg="mod">
          <ac:chgData name="Stephanie Mannie" userId="681e0f5df93fb738" providerId="LiveId" clId="{4AA717DE-4492-4FFA-B4F3-84658A05BF23}" dt="2022-10-09T19:39:39.705" v="156" actId="27636"/>
          <ac:spMkLst>
            <pc:docMk/>
            <pc:sldMk cId="2677681035" sldId="919"/>
            <ac:spMk id="12" creationId="{ECECF372-4A17-45CB-AEBD-50C88B54ACB3}"/>
          </ac:spMkLst>
        </pc:spChg>
        <pc:spChg chg="mod">
          <ac:chgData name="Stephanie Mannie" userId="681e0f5df93fb738" providerId="LiveId" clId="{4AA717DE-4492-4FFA-B4F3-84658A05BF23}" dt="2022-10-09T19:39:39.702" v="155" actId="27636"/>
          <ac:spMkLst>
            <pc:docMk/>
            <pc:sldMk cId="2677681035" sldId="919"/>
            <ac:spMk id="15" creationId="{1FA2122C-3D2F-40B9-A439-DD90AEC3B840}"/>
          </ac:spMkLst>
        </pc:spChg>
        <pc:spChg chg="mod">
          <ac:chgData name="Stephanie Mannie" userId="681e0f5df93fb738" providerId="LiveId" clId="{4AA717DE-4492-4FFA-B4F3-84658A05BF23}" dt="2022-10-09T19:39:39.700" v="154" actId="27636"/>
          <ac:spMkLst>
            <pc:docMk/>
            <pc:sldMk cId="2677681035" sldId="919"/>
            <ac:spMk id="16" creationId="{5DF41433-E04D-40DA-A452-E9198BD1A24D}"/>
          </ac:spMkLst>
        </pc:spChg>
      </pc:sldChg>
      <pc:sldChg chg="add modNotes">
        <pc:chgData name="Stephanie Mannie" userId="681e0f5df93fb738" providerId="LiveId" clId="{4AA717DE-4492-4FFA-B4F3-84658A05BF23}" dt="2022-10-12T08:54:36.465" v="184"/>
        <pc:sldMkLst>
          <pc:docMk/>
          <pc:sldMk cId="883153516" sldId="1476"/>
        </pc:sldMkLst>
      </pc:sldChg>
      <pc:sldChg chg="add">
        <pc:chgData name="Stephanie Mannie" userId="681e0f5df93fb738" providerId="LiveId" clId="{4AA717DE-4492-4FFA-B4F3-84658A05BF23}" dt="2022-10-09T19:44:04.753" v="163"/>
        <pc:sldMkLst>
          <pc:docMk/>
          <pc:sldMk cId="1550849773" sldId="1477"/>
        </pc:sldMkLst>
      </pc:sldChg>
      <pc:sldChg chg="add">
        <pc:chgData name="Stephanie Mannie" userId="681e0f5df93fb738" providerId="LiveId" clId="{4AA717DE-4492-4FFA-B4F3-84658A05BF23}" dt="2022-10-09T19:45:57.231" v="166"/>
        <pc:sldMkLst>
          <pc:docMk/>
          <pc:sldMk cId="3587057829" sldId="1478"/>
        </pc:sldMkLst>
      </pc:sldChg>
      <pc:sldChg chg="add del">
        <pc:chgData name="Stephanie Mannie" userId="681e0f5df93fb738" providerId="LiveId" clId="{4AA717DE-4492-4FFA-B4F3-84658A05BF23}" dt="2022-10-09T19:51:24.093" v="169" actId="47"/>
        <pc:sldMkLst>
          <pc:docMk/>
          <pc:sldMk cId="2346686554" sldId="1479"/>
        </pc:sldMkLst>
      </pc:sldChg>
      <pc:sldChg chg="add del">
        <pc:chgData name="Stephanie Mannie" userId="681e0f5df93fb738" providerId="LiveId" clId="{4AA717DE-4492-4FFA-B4F3-84658A05BF23}" dt="2022-10-09T19:51:42.744" v="171" actId="47"/>
        <pc:sldMkLst>
          <pc:docMk/>
          <pc:sldMk cId="1704217547" sldId="1480"/>
        </pc:sldMkLst>
      </pc:sldChg>
      <pc:sldChg chg="add">
        <pc:chgData name="Stephanie Mannie" userId="681e0f5df93fb738" providerId="LiveId" clId="{4AA717DE-4492-4FFA-B4F3-84658A05BF23}" dt="2022-10-09T19:44:23.229" v="164"/>
        <pc:sldMkLst>
          <pc:docMk/>
          <pc:sldMk cId="2506089106" sldId="1481"/>
        </pc:sldMkLst>
      </pc:sldChg>
      <pc:sldChg chg="add ord">
        <pc:chgData name="Stephanie Mannie" userId="681e0f5df93fb738" providerId="LiveId" clId="{4AA717DE-4492-4FFA-B4F3-84658A05BF23}" dt="2022-10-09T19:53:03.155" v="174"/>
        <pc:sldMkLst>
          <pc:docMk/>
          <pc:sldMk cId="3760256802" sldId="1487"/>
        </pc:sldMkLst>
      </pc:sldChg>
      <pc:sldChg chg="modSp add mod">
        <pc:chgData name="Stephanie Mannie" userId="681e0f5df93fb738" providerId="LiveId" clId="{4AA717DE-4492-4FFA-B4F3-84658A05BF23}" dt="2022-10-09T19:55:16.551" v="183" actId="14100"/>
        <pc:sldMkLst>
          <pc:docMk/>
          <pc:sldMk cId="3377461892" sldId="1488"/>
        </pc:sldMkLst>
        <pc:grpChg chg="mod">
          <ac:chgData name="Stephanie Mannie" userId="681e0f5df93fb738" providerId="LiveId" clId="{4AA717DE-4492-4FFA-B4F3-84658A05BF23}" dt="2022-10-09T19:54:45.977" v="179" actId="14100"/>
          <ac:grpSpMkLst>
            <pc:docMk/>
            <pc:sldMk cId="3377461892" sldId="1488"/>
            <ac:grpSpMk id="6" creationId="{27EE5723-708C-432C-9873-860738D67399}"/>
          </ac:grpSpMkLst>
        </pc:grpChg>
        <pc:grpChg chg="mod">
          <ac:chgData name="Stephanie Mannie" userId="681e0f5df93fb738" providerId="LiveId" clId="{4AA717DE-4492-4FFA-B4F3-84658A05BF23}" dt="2022-10-09T19:54:49.328" v="180" actId="14100"/>
          <ac:grpSpMkLst>
            <pc:docMk/>
            <pc:sldMk cId="3377461892" sldId="1488"/>
            <ac:grpSpMk id="11" creationId="{57243588-EDAB-45AB-A426-247C6B558624}"/>
          </ac:grpSpMkLst>
        </pc:grpChg>
        <pc:grpChg chg="mod">
          <ac:chgData name="Stephanie Mannie" userId="681e0f5df93fb738" providerId="LiveId" clId="{4AA717DE-4492-4FFA-B4F3-84658A05BF23}" dt="2022-10-09T19:54:42.297" v="178" actId="14100"/>
          <ac:grpSpMkLst>
            <pc:docMk/>
            <pc:sldMk cId="3377461892" sldId="1488"/>
            <ac:grpSpMk id="14" creationId="{D9938C62-E90C-476E-B65F-59B292529269}"/>
          </ac:grpSpMkLst>
        </pc:grpChg>
        <pc:grpChg chg="mod">
          <ac:chgData name="Stephanie Mannie" userId="681e0f5df93fb738" providerId="LiveId" clId="{4AA717DE-4492-4FFA-B4F3-84658A05BF23}" dt="2022-10-09T19:55:01.590" v="182" actId="14100"/>
          <ac:grpSpMkLst>
            <pc:docMk/>
            <pc:sldMk cId="3377461892" sldId="1488"/>
            <ac:grpSpMk id="17" creationId="{0BB30157-E9C0-4116-87F3-17F0512A8869}"/>
          </ac:grpSpMkLst>
        </pc:grpChg>
        <pc:grpChg chg="mod">
          <ac:chgData name="Stephanie Mannie" userId="681e0f5df93fb738" providerId="LiveId" clId="{4AA717DE-4492-4FFA-B4F3-84658A05BF23}" dt="2022-10-09T19:55:16.551" v="183" actId="14100"/>
          <ac:grpSpMkLst>
            <pc:docMk/>
            <pc:sldMk cId="3377461892" sldId="1488"/>
            <ac:grpSpMk id="20" creationId="{45340582-4638-4CFD-8F06-48EE933BBAA2}"/>
          </ac:grpSpMkLst>
        </pc:grpChg>
      </pc:sldChg>
      <pc:sldChg chg="modSp add mod">
        <pc:chgData name="Stephanie Mannie" userId="681e0f5df93fb738" providerId="LiveId" clId="{4AA717DE-4492-4FFA-B4F3-84658A05BF23}" dt="2022-10-09T19:36:29.252" v="148" actId="207"/>
        <pc:sldMkLst>
          <pc:docMk/>
          <pc:sldMk cId="2926753481" sldId="1492"/>
        </pc:sldMkLst>
        <pc:spChg chg="mod">
          <ac:chgData name="Stephanie Mannie" userId="681e0f5df93fb738" providerId="LiveId" clId="{4AA717DE-4492-4FFA-B4F3-84658A05BF23}" dt="2022-10-09T19:36:29.252" v="148" actId="207"/>
          <ac:spMkLst>
            <pc:docMk/>
            <pc:sldMk cId="2926753481" sldId="1492"/>
            <ac:spMk id="39" creationId="{478CA1DE-6278-4BE0-8D8D-633CF32EB94A}"/>
          </ac:spMkLst>
        </pc:spChg>
      </pc:sldChg>
      <pc:sldChg chg="add">
        <pc:chgData name="Stephanie Mannie" userId="681e0f5df93fb738" providerId="LiveId" clId="{4AA717DE-4492-4FFA-B4F3-84658A05BF23}" dt="2022-10-09T19:37:28.965" v="149"/>
        <pc:sldMkLst>
          <pc:docMk/>
          <pc:sldMk cId="486757284" sldId="1493"/>
        </pc:sldMkLst>
      </pc:sldChg>
      <pc:sldChg chg="add">
        <pc:chgData name="Stephanie Mannie" userId="681e0f5df93fb738" providerId="LiveId" clId="{4AA717DE-4492-4FFA-B4F3-84658A05BF23}" dt="2022-10-09T19:38:13.063" v="150"/>
        <pc:sldMkLst>
          <pc:docMk/>
          <pc:sldMk cId="3106361512" sldId="1494"/>
        </pc:sldMkLst>
      </pc:sldChg>
      <pc:sldChg chg="add">
        <pc:chgData name="Stephanie Mannie" userId="681e0f5df93fb738" providerId="LiveId" clId="{4AA717DE-4492-4FFA-B4F3-84658A05BF23}" dt="2022-10-09T19:38:54.717" v="151"/>
        <pc:sldMkLst>
          <pc:docMk/>
          <pc:sldMk cId="167817390" sldId="1495"/>
        </pc:sldMkLst>
      </pc:sldChg>
      <pc:sldChg chg="add">
        <pc:chgData name="Stephanie Mannie" userId="681e0f5df93fb738" providerId="LiveId" clId="{4AA717DE-4492-4FFA-B4F3-84658A05BF23}" dt="2022-10-09T19:39:16.751" v="152"/>
        <pc:sldMkLst>
          <pc:docMk/>
          <pc:sldMk cId="1029972199" sldId="1496"/>
        </pc:sldMkLst>
      </pc:sldChg>
      <pc:sldChg chg="add del">
        <pc:chgData name="Stephanie Mannie" userId="681e0f5df93fb738" providerId="LiveId" clId="{4AA717DE-4492-4FFA-B4F3-84658A05BF23}" dt="2022-10-09T19:51:31.944" v="170" actId="47"/>
        <pc:sldMkLst>
          <pc:docMk/>
          <pc:sldMk cId="67854991" sldId="1497"/>
        </pc:sldMkLst>
      </pc:sldChg>
      <pc:sldChg chg="addSp delSp modSp new mod">
        <pc:chgData name="Stephanie Mannie" userId="681e0f5df93fb738" providerId="LiveId" clId="{4AA717DE-4492-4FFA-B4F3-84658A05BF23}" dt="2022-10-12T09:41:58.683" v="352" actId="1076"/>
        <pc:sldMkLst>
          <pc:docMk/>
          <pc:sldMk cId="1059353179" sldId="1497"/>
        </pc:sldMkLst>
        <pc:spChg chg="mod">
          <ac:chgData name="Stephanie Mannie" userId="681e0f5df93fb738" providerId="LiveId" clId="{4AA717DE-4492-4FFA-B4F3-84658A05BF23}" dt="2022-10-12T09:33:56.842" v="206" actId="20577"/>
          <ac:spMkLst>
            <pc:docMk/>
            <pc:sldMk cId="1059353179" sldId="1497"/>
            <ac:spMk id="2" creationId="{1BBF2B39-0631-2FCA-3205-D2AE9F5A291F}"/>
          </ac:spMkLst>
        </pc:spChg>
        <pc:spChg chg="add mod">
          <ac:chgData name="Stephanie Mannie" userId="681e0f5df93fb738" providerId="LiveId" clId="{4AA717DE-4492-4FFA-B4F3-84658A05BF23}" dt="2022-10-12T09:41:58.683" v="352" actId="1076"/>
          <ac:spMkLst>
            <pc:docMk/>
            <pc:sldMk cId="1059353179" sldId="1497"/>
            <ac:spMk id="5" creationId="{E834FFBE-2E45-59BB-6EC1-6DFCE15FCCAA}"/>
          </ac:spMkLst>
        </pc:spChg>
        <pc:spChg chg="add mod">
          <ac:chgData name="Stephanie Mannie" userId="681e0f5df93fb738" providerId="LiveId" clId="{4AA717DE-4492-4FFA-B4F3-84658A05BF23}" dt="2022-10-12T09:35:18.520" v="280"/>
          <ac:spMkLst>
            <pc:docMk/>
            <pc:sldMk cId="1059353179" sldId="1497"/>
            <ac:spMk id="6" creationId="{88F3487D-3E15-E80D-AA7E-DC2E7762C209}"/>
          </ac:spMkLst>
        </pc:spChg>
        <pc:picChg chg="add del">
          <ac:chgData name="Stephanie Mannie" userId="681e0f5df93fb738" providerId="LiveId" clId="{4AA717DE-4492-4FFA-B4F3-84658A05BF23}" dt="2022-10-12T09:34:12.568" v="208" actId="478"/>
          <ac:picMkLst>
            <pc:docMk/>
            <pc:sldMk cId="1059353179" sldId="1497"/>
            <ac:picMk id="4" creationId="{6B55310D-EA94-10D1-49EE-86E7D3C8142D}"/>
          </ac:picMkLst>
        </pc:picChg>
      </pc:sldChg>
      <pc:sldMasterChg chg="delSldLayout">
        <pc:chgData name="Stephanie Mannie" userId="681e0f5df93fb738" providerId="LiveId" clId="{4AA717DE-4492-4FFA-B4F3-84658A05BF23}" dt="2022-10-04T10:27:05.077" v="82" actId="47"/>
        <pc:sldMasterMkLst>
          <pc:docMk/>
          <pc:sldMasterMk cId="2732826533" sldId="2147483853"/>
        </pc:sldMasterMkLst>
        <pc:sldLayoutChg chg="del">
          <pc:chgData name="Stephanie Mannie" userId="681e0f5df93fb738" providerId="LiveId" clId="{4AA717DE-4492-4FFA-B4F3-84658A05BF23}" dt="2022-10-04T10:27:05.077" v="82" actId="47"/>
          <pc:sldLayoutMkLst>
            <pc:docMk/>
            <pc:sldMasterMk cId="2732826533" sldId="2147483853"/>
            <pc:sldLayoutMk cId="3441878439" sldId="2147483865"/>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08D75AC-23C8-43D3-B471-B40674F74A99}" type="datetimeFigureOut">
              <a:rPr lang="en-GB" smtClean="0"/>
              <a:t>20/10/2022</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9BF46A5-056F-48D2-8E4E-DB233DC4DC24}" type="slidenum">
              <a:rPr lang="en-GB" smtClean="0"/>
              <a:t>‹#›</a:t>
            </a:fld>
            <a:endParaRPr lang="en-GB"/>
          </a:p>
        </p:txBody>
      </p:sp>
    </p:spTree>
    <p:extLst>
      <p:ext uri="{BB962C8B-B14F-4D97-AF65-F5344CB8AC3E}">
        <p14:creationId xmlns:p14="http://schemas.microsoft.com/office/powerpoint/2010/main" val="311923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i="1" dirty="0"/>
              <a:t>Madison has two red marbles, Charlie has three blue marbles and </a:t>
            </a:r>
            <a:r>
              <a:rPr lang="en-GB" sz="1300" i="1" dirty="0" err="1"/>
              <a:t>Asif</a:t>
            </a:r>
            <a:r>
              <a:rPr lang="en-GB" sz="1300" i="1" dirty="0"/>
              <a:t> has five yellow marbles. They have ten marbles altogether.</a:t>
            </a:r>
            <a:endParaRPr lang="en-GB" dirty="0"/>
          </a:p>
        </p:txBody>
      </p:sp>
      <p:sp>
        <p:nvSpPr>
          <p:cNvPr id="4" name="Slide Number Placeholder 3"/>
          <p:cNvSpPr>
            <a:spLocks noGrp="1"/>
          </p:cNvSpPr>
          <p:nvPr>
            <p:ph type="sldNum" sz="quarter" idx="10"/>
          </p:nvPr>
        </p:nvSpPr>
        <p:spPr/>
        <p:txBody>
          <a:bodyPr/>
          <a:lstStyle/>
          <a:p>
            <a:pPr defTabSz="966338" fontAlgn="base">
              <a:spcBef>
                <a:spcPct val="20000"/>
              </a:spcBef>
              <a:spcAft>
                <a:spcPct val="0"/>
              </a:spcAft>
              <a:buClr>
                <a:srgbClr val="00628C"/>
              </a:buClr>
              <a:buFont typeface="Arial" charset="0"/>
              <a:buChar char="●"/>
            </a:pPr>
            <a:fld id="{38B2033A-FB0F-7949-A9F0-CBC790DC54B4}" type="slidenum">
              <a:rPr lang="en-US">
                <a:solidFill>
                  <a:prstClr val="black"/>
                </a:solidFill>
                <a:latin typeface="Arial" charset="0"/>
              </a:rPr>
              <a:pPr defTabSz="966338" fontAlgn="base">
                <a:spcBef>
                  <a:spcPct val="20000"/>
                </a:spcBef>
                <a:spcAft>
                  <a:spcPct val="0"/>
                </a:spcAft>
                <a:buClr>
                  <a:srgbClr val="00628C"/>
                </a:buClr>
                <a:buFont typeface="Arial" charset="0"/>
                <a:buChar char="●"/>
              </a:pPr>
              <a:t>7</a:t>
            </a:fld>
            <a:endParaRPr lang="en-US">
              <a:solidFill>
                <a:prstClr val="black"/>
              </a:solidFill>
              <a:latin typeface="Arial" charset="0"/>
            </a:endParaRPr>
          </a:p>
        </p:txBody>
      </p:sp>
    </p:spTree>
    <p:extLst>
      <p:ext uri="{BB962C8B-B14F-4D97-AF65-F5344CB8AC3E}">
        <p14:creationId xmlns:p14="http://schemas.microsoft.com/office/powerpoint/2010/main" val="156572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293144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i="1" dirty="0">
                <a:latin typeface="Myriad Pro"/>
              </a:rPr>
              <a:t>A ride at the funfair has ten seats in each carriage. You have to fill up the whole carriage before children can get in a new one. There are seven children in the first carriage. Five more get on. How many children are there altogether?</a:t>
            </a:r>
            <a:r>
              <a:rPr lang="en-GB" sz="1300" dirty="0">
                <a:latin typeface="Myriad Pro"/>
              </a:rPr>
              <a:t>’</a:t>
            </a:r>
          </a:p>
          <a:p>
            <a:r>
              <a:rPr lang="en-GB" sz="1300" dirty="0">
                <a:latin typeface="Myriad Pro"/>
              </a:rPr>
              <a:t>‘</a:t>
            </a:r>
            <a:r>
              <a:rPr lang="en-GB" sz="1300" i="1" dirty="0">
                <a:latin typeface="Myriad Pro"/>
              </a:rPr>
              <a:t>Three children can get in the first carriage and two children get in the next carriage</a:t>
            </a:r>
            <a:r>
              <a:rPr lang="en-GB" sz="1300" dirty="0">
                <a:latin typeface="Myriad Pro"/>
              </a:rPr>
              <a:t>.</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a:p>
        </p:txBody>
      </p:sp>
    </p:spTree>
    <p:extLst>
      <p:ext uri="{BB962C8B-B14F-4D97-AF65-F5344CB8AC3E}">
        <p14:creationId xmlns:p14="http://schemas.microsoft.com/office/powerpoint/2010/main" val="258937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2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338">
              <a:defRPr/>
            </a:pPr>
            <a:fld id="{4BE909DB-13D6-45F7-9022-56565D11BD24}" type="slidenum">
              <a:rPr lang="en-GB">
                <a:solidFill>
                  <a:prstClr val="black"/>
                </a:solidFill>
                <a:latin typeface="Calibri" panose="020F0502020204030204"/>
              </a:rPr>
              <a:pPr defTabSz="966338">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108251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1675" cy="3382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338">
              <a:defRPr/>
            </a:pPr>
            <a:fld id="{4BE909DB-13D6-45F7-9022-56565D11BD24}" type="slidenum">
              <a:rPr lang="en-GB">
                <a:solidFill>
                  <a:prstClr val="black"/>
                </a:solidFill>
                <a:latin typeface="Calibri" panose="020F0502020204030204"/>
              </a:rPr>
              <a:pPr defTabSz="966338">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51600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162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166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544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36213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a:t>
            </a:r>
            <a:r>
              <a:rPr lang="en-US" sz="1500" baseline="0" dirty="0">
                <a:solidFill>
                  <a:schemeClr val="bg1">
                    <a:lumMod val="50000"/>
                  </a:schemeClr>
                </a:solidFill>
                <a:effectLst/>
                <a:latin typeface="Myriad Pro" charset="0"/>
              </a:rPr>
              <a:t> </a:t>
            </a:r>
            <a:r>
              <a:rPr lang="en-US" sz="1500" dirty="0">
                <a:solidFill>
                  <a:schemeClr val="bg1">
                    <a:lumMod val="50000"/>
                  </a:schemeClr>
                </a:solidFill>
                <a:effectLst/>
                <a:latin typeface="Myriad Pro" charset="0"/>
              </a:rPr>
              <a:t>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26726289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64514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222015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822125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165720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210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115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018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363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729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985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336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10/20/2022</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352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10/20/2022</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282653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100789767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tb7X2UJNWw" TargetMode="External"/><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catherington.hants.sch.uk/mathematics-curriculum/"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Maths Parent Workshop</a:t>
            </a:r>
            <a:br>
              <a:rPr lang="en-GB" dirty="0"/>
            </a:br>
            <a:r>
              <a:rPr lang="en-GB" dirty="0"/>
              <a:t/>
            </a:r>
            <a:br>
              <a:rPr lang="en-GB" dirty="0"/>
            </a:br>
            <a:r>
              <a:rPr lang="en-GB" dirty="0"/>
              <a:t>14</a:t>
            </a:r>
            <a:r>
              <a:rPr lang="en-GB" baseline="30000" dirty="0"/>
              <a:t>th</a:t>
            </a:r>
            <a:r>
              <a:rPr lang="en-GB" dirty="0"/>
              <a:t> October 2022</a:t>
            </a:r>
          </a:p>
        </p:txBody>
      </p:sp>
      <p:sp>
        <p:nvSpPr>
          <p:cNvPr id="3" name="Content Placeholder 2"/>
          <p:cNvSpPr>
            <a:spLocks noGrp="1"/>
          </p:cNvSpPr>
          <p:nvPr>
            <p:ph idx="1"/>
          </p:nvPr>
        </p:nvSpPr>
        <p:spPr/>
        <p:txBody>
          <a:bodyPr/>
          <a:lstStyle/>
          <a:p>
            <a:r>
              <a:rPr lang="en-GB" dirty="0"/>
              <a:t>Welcome, please add your child’s name to the list so I can collect them in a moment!</a:t>
            </a:r>
          </a:p>
        </p:txBody>
      </p:sp>
    </p:spTree>
    <p:extLst>
      <p:ext uri="{BB962C8B-B14F-4D97-AF65-F5344CB8AC3E}">
        <p14:creationId xmlns:p14="http://schemas.microsoft.com/office/powerpoint/2010/main" val="78440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three numbers- finding 10</a:t>
            </a: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5  +  6  +  5  =    </a:t>
            </a:r>
            <a:endParaRPr lang="en-GB" sz="4000" dirty="0"/>
          </a:p>
        </p:txBody>
      </p:sp>
      <p:sp>
        <p:nvSpPr>
          <p:cNvPr id="5" name="TextBox 4"/>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16</a:t>
            </a:r>
          </a:p>
        </p:txBody>
      </p:sp>
      <p:sp>
        <p:nvSpPr>
          <p:cNvPr id="10" name="Rectangle 9"/>
          <p:cNvSpPr/>
          <p:nvPr/>
        </p:nvSpPr>
        <p:spPr bwMode="auto">
          <a:xfrm>
            <a:off x="5724070" y="3149164"/>
            <a:ext cx="630000" cy="6300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0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F5FD87-C0EB-44C7-B225-DA28A313D690}"/>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13</a:t>
            </a:r>
          </a:p>
        </p:txBody>
      </p:sp>
      <p:sp>
        <p:nvSpPr>
          <p:cNvPr id="6" name="Rectangle 5"/>
          <p:cNvSpPr/>
          <p:nvPr/>
        </p:nvSpPr>
        <p:spPr bwMode="auto">
          <a:xfrm>
            <a:off x="5704706" y="3176927"/>
            <a:ext cx="673870" cy="5180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3  +  3  +  7  =    </a:t>
            </a:r>
            <a:endParaRPr lang="en-GB" sz="4000" dirty="0"/>
          </a:p>
        </p:txBody>
      </p:sp>
      <p:sp>
        <p:nvSpPr>
          <p:cNvPr id="2" name="Text Placeholder 1"/>
          <p:cNvSpPr>
            <a:spLocks noGrp="1"/>
          </p:cNvSpPr>
          <p:nvPr>
            <p:ph type="body" sz="quarter" idx="11"/>
          </p:nvPr>
        </p:nvSpPr>
        <p:spPr/>
        <p:txBody>
          <a:bodyPr/>
          <a:lstStyle/>
          <a:p>
            <a:r>
              <a:rPr lang="en-GB" dirty="0"/>
              <a:t>Addition: three numbers- finding 10</a:t>
            </a:r>
          </a:p>
        </p:txBody>
      </p:sp>
    </p:spTree>
    <p:extLst>
      <p:ext uri="{BB962C8B-B14F-4D97-AF65-F5344CB8AC3E}">
        <p14:creationId xmlns:p14="http://schemas.microsoft.com/office/powerpoint/2010/main" val="32242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14C632-D56E-4334-956B-5FB9CAB79A9A}"/>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14</a:t>
            </a:r>
          </a:p>
        </p:txBody>
      </p:sp>
      <p:sp>
        <p:nvSpPr>
          <p:cNvPr id="6" name="Rectangle 5"/>
          <p:cNvSpPr/>
          <p:nvPr/>
        </p:nvSpPr>
        <p:spPr bwMode="auto">
          <a:xfrm>
            <a:off x="5756488" y="3157728"/>
            <a:ext cx="601979" cy="5053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8  +  4  +  2  =    </a:t>
            </a:r>
            <a:endParaRPr lang="en-GB" sz="4000" dirty="0"/>
          </a:p>
        </p:txBody>
      </p:sp>
      <p:sp>
        <p:nvSpPr>
          <p:cNvPr id="2" name="Text Placeholder 1"/>
          <p:cNvSpPr>
            <a:spLocks noGrp="1"/>
          </p:cNvSpPr>
          <p:nvPr>
            <p:ph type="body" sz="quarter" idx="11"/>
          </p:nvPr>
        </p:nvSpPr>
        <p:spPr/>
        <p:txBody>
          <a:bodyPr/>
          <a:lstStyle/>
          <a:p>
            <a:r>
              <a:rPr lang="en-GB" dirty="0"/>
              <a:t>Addition: three numbers- finding 10</a:t>
            </a:r>
          </a:p>
        </p:txBody>
      </p:sp>
    </p:spTree>
    <p:extLst>
      <p:ext uri="{BB962C8B-B14F-4D97-AF65-F5344CB8AC3E}">
        <p14:creationId xmlns:p14="http://schemas.microsoft.com/office/powerpoint/2010/main" val="2121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three numbers- finding 10</a:t>
            </a:r>
          </a:p>
        </p:txBody>
      </p:sp>
      <p:graphicFrame>
        <p:nvGraphicFramePr>
          <p:cNvPr id="4" name="Table 3"/>
          <p:cNvGraphicFramePr>
            <a:graphicFrameLocks noGrp="1"/>
          </p:cNvGraphicFramePr>
          <p:nvPr/>
        </p:nvGraphicFramePr>
        <p:xfrm>
          <a:off x="1524000" y="3733800"/>
          <a:ext cx="6096000" cy="21945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sz="2400" b="1" dirty="0">
                          <a:latin typeface="Myriad Pro" panose="020B0503030403020204" pitchFamily="34" charset="0"/>
                        </a:rPr>
                        <a:t>Can make 10</a:t>
                      </a:r>
                      <a:endParaRPr lang="en-GB" sz="2400" b="1" dirty="0">
                        <a:solidFill>
                          <a:schemeClr val="tx1"/>
                        </a:solidFill>
                        <a:latin typeface="Myriad Pro" panose="020B0503030403020204" pitchFamily="34" charset="0"/>
                      </a:endParaRPr>
                    </a:p>
                  </a:txBody>
                  <a:tcPr>
                    <a:solidFill>
                      <a:srgbClr val="C8E2E8"/>
                    </a:solidFill>
                  </a:tcPr>
                </a:tc>
                <a:tc>
                  <a:txBody>
                    <a:bodyPr/>
                    <a:lstStyle/>
                    <a:p>
                      <a:pPr algn="ctr"/>
                      <a:r>
                        <a:rPr lang="en-GB" sz="2400" b="1" dirty="0">
                          <a:latin typeface="Myriad Pro" panose="020B0503030403020204" pitchFamily="34" charset="0"/>
                        </a:rPr>
                        <a:t>Cannot make 10</a:t>
                      </a:r>
                      <a:endParaRPr lang="en-GB" sz="2400" b="1" dirty="0">
                        <a:solidFill>
                          <a:schemeClr val="tx1"/>
                        </a:solidFill>
                        <a:latin typeface="Myriad Pro" panose="020B0503030403020204" pitchFamily="34" charset="0"/>
                      </a:endParaRPr>
                    </a:p>
                  </a:txBody>
                  <a:tcPr>
                    <a:solidFill>
                      <a:srgbClr val="C8E2E8"/>
                    </a:solidFill>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2263666" y="1350392"/>
            <a:ext cx="1600200" cy="461665"/>
          </a:xfrm>
          <a:prstGeom prst="rect">
            <a:avLst/>
          </a:prstGeom>
        </p:spPr>
        <p:txBody>
          <a:bodyPr wrap="square">
            <a:spAutoFit/>
          </a:bodyPr>
          <a:lstStyle/>
          <a:p>
            <a:pPr>
              <a:buNone/>
            </a:pPr>
            <a:r>
              <a:rPr lang="en-GB" sz="2400" dirty="0">
                <a:latin typeface="Myriad Pro Semibold"/>
              </a:rPr>
              <a:t>7 + 5 + 5</a:t>
            </a:r>
          </a:p>
        </p:txBody>
      </p:sp>
      <p:sp>
        <p:nvSpPr>
          <p:cNvPr id="9" name="Rectangle 8"/>
          <p:cNvSpPr/>
          <p:nvPr/>
        </p:nvSpPr>
        <p:spPr>
          <a:xfrm>
            <a:off x="2262668" y="2265690"/>
            <a:ext cx="1398140" cy="461665"/>
          </a:xfrm>
          <a:prstGeom prst="rect">
            <a:avLst/>
          </a:prstGeom>
        </p:spPr>
        <p:txBody>
          <a:bodyPr wrap="none">
            <a:spAutoFit/>
          </a:bodyPr>
          <a:lstStyle/>
          <a:p>
            <a:pPr>
              <a:buNone/>
            </a:pPr>
            <a:r>
              <a:rPr lang="en-GB" sz="2400" dirty="0">
                <a:latin typeface="Myriad Pro Semibold"/>
              </a:rPr>
              <a:t>7 + 6 + 2</a:t>
            </a:r>
          </a:p>
        </p:txBody>
      </p:sp>
      <p:sp>
        <p:nvSpPr>
          <p:cNvPr id="10" name="Rectangle 9"/>
          <p:cNvSpPr/>
          <p:nvPr/>
        </p:nvSpPr>
        <p:spPr>
          <a:xfrm>
            <a:off x="5458694" y="2265690"/>
            <a:ext cx="1398140" cy="461665"/>
          </a:xfrm>
          <a:prstGeom prst="rect">
            <a:avLst/>
          </a:prstGeom>
        </p:spPr>
        <p:txBody>
          <a:bodyPr wrap="none">
            <a:spAutoFit/>
          </a:bodyPr>
          <a:lstStyle/>
          <a:p>
            <a:pPr>
              <a:buNone/>
            </a:pPr>
            <a:r>
              <a:rPr lang="en-GB" sz="2400" dirty="0">
                <a:latin typeface="Myriad Pro Semibold"/>
              </a:rPr>
              <a:t>1 + 3 + 9</a:t>
            </a:r>
          </a:p>
        </p:txBody>
      </p:sp>
      <p:sp>
        <p:nvSpPr>
          <p:cNvPr id="11" name="Rectangle 10"/>
          <p:cNvSpPr/>
          <p:nvPr/>
        </p:nvSpPr>
        <p:spPr>
          <a:xfrm>
            <a:off x="5458694" y="1351290"/>
            <a:ext cx="1398140" cy="461665"/>
          </a:xfrm>
          <a:prstGeom prst="rect">
            <a:avLst/>
          </a:prstGeom>
        </p:spPr>
        <p:txBody>
          <a:bodyPr wrap="none">
            <a:spAutoFit/>
          </a:bodyPr>
          <a:lstStyle/>
          <a:p>
            <a:pPr>
              <a:buNone/>
            </a:pPr>
            <a:r>
              <a:rPr lang="en-GB" sz="2400" dirty="0">
                <a:latin typeface="Myriad Pro Semibold"/>
              </a:rPr>
              <a:t>4 + 8 + 5</a:t>
            </a:r>
          </a:p>
        </p:txBody>
      </p:sp>
    </p:spTree>
    <p:extLst>
      <p:ext uri="{BB962C8B-B14F-4D97-AF65-F5344CB8AC3E}">
        <p14:creationId xmlns:p14="http://schemas.microsoft.com/office/powerpoint/2010/main" val="957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77778E-6 4.81481E-6 L 7.77778E-6 0.41667 " pathEditMode="relative" ptsTypes="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1.48148E-6 L 0.33473 0.27778 " pathEditMode="relative" rAng="0" ptsTypes="AA">
                                      <p:cBhvr>
                                        <p:cTn id="10" dur="2000" fill="hold"/>
                                        <p:tgtEl>
                                          <p:spTgt spid="9"/>
                                        </p:tgtEl>
                                        <p:attrNameLst>
                                          <p:attrName>ppt_x</p:attrName>
                                          <p:attrName>ppt_y</p:attrName>
                                        </p:attrNameLst>
                                      </p:cBhvr>
                                      <p:rCtr x="16736" y="1388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4.81481E-6 L 0.00191 0.52592 " pathEditMode="relative" rAng="0" ptsTypes="AA">
                                      <p:cBhvr>
                                        <p:cTn id="14" dur="2000" fill="hold"/>
                                        <p:tgtEl>
                                          <p:spTgt spid="11"/>
                                        </p:tgtEl>
                                        <p:attrNameLst>
                                          <p:attrName>ppt_x</p:attrName>
                                          <p:attrName>ppt_y</p:attrName>
                                        </p:attrNameLst>
                                      </p:cBhvr>
                                      <p:rCtr x="87" y="2629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87 0.00069 L -0.33142 0.39329 " pathEditMode="relative" ptsTypes="AA">
                                      <p:cBhvr>
                                        <p:cTn id="1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bridging 10</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4005624" y="-749186"/>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75502" y="2105579"/>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02035" y="2105579"/>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6235" y="2105579"/>
            <a:ext cx="495264" cy="528839"/>
          </a:xfrm>
          <a:prstGeom prst="rect">
            <a:avLst/>
          </a:prstGeom>
        </p:spPr>
      </p:pic>
      <p:sp>
        <p:nvSpPr>
          <p:cNvPr id="9" name="Rectangle 8"/>
          <p:cNvSpPr/>
          <p:nvPr/>
        </p:nvSpPr>
        <p:spPr bwMode="auto">
          <a:xfrm>
            <a:off x="2696635" y="2684618"/>
            <a:ext cx="503765" cy="52001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p:cNvSpPr/>
          <p:nvPr/>
        </p:nvSpPr>
        <p:spPr bwMode="auto">
          <a:xfrm>
            <a:off x="3293534" y="2693767"/>
            <a:ext cx="507205" cy="523566"/>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3869270" y="2685301"/>
            <a:ext cx="512229" cy="52875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a:xfrm>
            <a:off x="2809780" y="4550792"/>
            <a:ext cx="1003300" cy="461665"/>
          </a:xfrm>
          <a:prstGeom prst="rect">
            <a:avLst/>
          </a:prstGeom>
        </p:spPr>
        <p:txBody>
          <a:bodyPr wrap="square">
            <a:spAutoFit/>
          </a:bodyPr>
          <a:lstStyle/>
          <a:p>
            <a:pPr>
              <a:buNone/>
            </a:pPr>
            <a:r>
              <a:rPr lang="en-GB" sz="2400" dirty="0">
                <a:latin typeface="Myriad Pro Semibold"/>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89300" y="3486149"/>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73500" y="3486149"/>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45000" y="3486149"/>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29200" y="3486149"/>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5734" y="3486149"/>
            <a:ext cx="520700" cy="512163"/>
          </a:xfrm>
          <a:prstGeom prst="rect">
            <a:avLst/>
          </a:prstGeom>
        </p:spPr>
      </p:pic>
      <p:sp>
        <p:nvSpPr>
          <p:cNvPr id="22" name="Rectangle 21"/>
          <p:cNvSpPr/>
          <p:nvPr/>
        </p:nvSpPr>
        <p:spPr>
          <a:xfrm>
            <a:off x="3598270" y="4550792"/>
            <a:ext cx="1924050" cy="461665"/>
          </a:xfrm>
          <a:prstGeom prst="rect">
            <a:avLst/>
          </a:prstGeom>
        </p:spPr>
        <p:txBody>
          <a:bodyPr wrap="square">
            <a:spAutoFit/>
          </a:bodyPr>
          <a:lstStyle/>
          <a:p>
            <a:pPr>
              <a:buNone/>
            </a:pPr>
            <a:r>
              <a:rPr lang="en-GB" sz="2400" dirty="0">
                <a:latin typeface="Myriad Pro Semibold"/>
              </a:rPr>
              <a:t>= 7 + 3 + 2</a:t>
            </a:r>
          </a:p>
        </p:txBody>
      </p:sp>
      <p:sp>
        <p:nvSpPr>
          <p:cNvPr id="23" name="Rectangle 22"/>
          <p:cNvSpPr/>
          <p:nvPr/>
        </p:nvSpPr>
        <p:spPr>
          <a:xfrm>
            <a:off x="5155250" y="4550792"/>
            <a:ext cx="1924050" cy="461665"/>
          </a:xfrm>
          <a:prstGeom prst="rect">
            <a:avLst/>
          </a:prstGeom>
        </p:spPr>
        <p:txBody>
          <a:bodyPr wrap="square">
            <a:spAutoFit/>
          </a:bodyPr>
          <a:lstStyle/>
          <a:p>
            <a:pPr>
              <a:buNone/>
            </a:pPr>
            <a:r>
              <a:rPr lang="en-GB" sz="2400" dirty="0">
                <a:latin typeface="Myriad Pro Semibold"/>
              </a:rPr>
              <a:t>= 10 + 2</a:t>
            </a:r>
          </a:p>
        </p:txBody>
      </p:sp>
    </p:spTree>
    <p:extLst>
      <p:ext uri="{BB962C8B-B14F-4D97-AF65-F5344CB8AC3E}">
        <p14:creationId xmlns:p14="http://schemas.microsoft.com/office/powerpoint/2010/main" val="35217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 0 L -0.06528 -0.11297 " pathEditMode="relative" ptsTypes="AA">
                                      <p:cBhvr>
                                        <p:cTn id="28" dur="2000" fill="hold"/>
                                        <p:tgtEl>
                                          <p:spTgt spid="14"/>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06528 -0.11297 " pathEditMode="relative" ptsTypes="AA">
                                      <p:cBhvr>
                                        <p:cTn id="30" dur="2000" fill="hold"/>
                                        <p:tgtEl>
                                          <p:spTgt spid="18"/>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6528 -0.11297 " pathEditMode="relative" ptsTypes="AA">
                                      <p:cBhvr>
                                        <p:cTn id="32" dur="2000" fill="hold"/>
                                        <p:tgtEl>
                                          <p:spTgt spid="19"/>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 0 L 0.00087 -0.20231 " pathEditMode="relative" ptsTypes="AA">
                                      <p:cBhvr>
                                        <p:cTn id="41" dur="2000" fill="hold"/>
                                        <p:tgtEl>
                                          <p:spTgt spid="20"/>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00087 -0.20231 " pathEditMode="relative" ptsTypes="AA">
                                      <p:cBhvr>
                                        <p:cTn id="43" dur="2000" fill="hold"/>
                                        <p:tgtEl>
                                          <p:spTgt spid="2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bridging 10</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682" y="1843578"/>
            <a:ext cx="7907066" cy="3172470"/>
          </a:xfrm>
          <a:prstGeom prst="rect">
            <a:avLst/>
          </a:prstGeom>
        </p:spPr>
      </p:pic>
      <p:sp>
        <p:nvSpPr>
          <p:cNvPr id="4" name="Rectangle 3"/>
          <p:cNvSpPr/>
          <p:nvPr/>
        </p:nvSpPr>
        <p:spPr bwMode="auto">
          <a:xfrm>
            <a:off x="4313767" y="1291165"/>
            <a:ext cx="2393950" cy="17653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p:cNvSpPr/>
          <p:nvPr/>
        </p:nvSpPr>
        <p:spPr bwMode="auto">
          <a:xfrm>
            <a:off x="6415617" y="3481915"/>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p:cNvSpPr/>
          <p:nvPr/>
        </p:nvSpPr>
        <p:spPr bwMode="auto">
          <a:xfrm>
            <a:off x="6707717" y="1606549"/>
            <a:ext cx="1553633" cy="144356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7" name="Rectangle 6"/>
          <p:cNvSpPr/>
          <p:nvPr/>
        </p:nvSpPr>
        <p:spPr bwMode="auto">
          <a:xfrm>
            <a:off x="7653867" y="3367615"/>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bwMode="auto">
          <a:xfrm>
            <a:off x="4682066" y="3818465"/>
            <a:ext cx="3369734"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6682727" y="2900363"/>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242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generated with high confidence">
            <a:extLst>
              <a:ext uri="{FF2B5EF4-FFF2-40B4-BE49-F238E27FC236}">
                <a16:creationId xmlns:a16="http://schemas.microsoft.com/office/drawing/2014/main" id="{CDFFEA6C-CCC0-43AF-A1DE-1EE2FAB72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29353" y="1231995"/>
            <a:ext cx="1579976" cy="4908753"/>
          </a:xfrm>
          <a:prstGeom prst="rect">
            <a:avLst/>
          </a:prstGeom>
        </p:spPr>
      </p:pic>
      <p:sp>
        <p:nvSpPr>
          <p:cNvPr id="2" name="Text Placeholder 1"/>
          <p:cNvSpPr>
            <a:spLocks noGrp="1"/>
          </p:cNvSpPr>
          <p:nvPr>
            <p:ph type="body" sz="quarter" idx="11"/>
          </p:nvPr>
        </p:nvSpPr>
        <p:spPr/>
        <p:txBody>
          <a:bodyPr/>
          <a:lstStyle/>
          <a:p>
            <a:r>
              <a:rPr lang="en-GB" dirty="0"/>
              <a:t>Addition and Subtraction: bridging 10</a:t>
            </a:r>
          </a:p>
        </p:txBody>
      </p:sp>
      <p:pic>
        <p:nvPicPr>
          <p:cNvPr id="10" name="Picture 9">
            <a:extLst>
              <a:ext uri="{FF2B5EF4-FFF2-40B4-BE49-F238E27FC236}">
                <a16:creationId xmlns:a16="http://schemas.microsoft.com/office/drawing/2014/main" id="{CC54959D-2ADB-4498-8506-3AF36CC00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720664"/>
            <a:ext cx="1579976" cy="5416673"/>
          </a:xfrm>
          <a:prstGeom prst="rect">
            <a:avLst/>
          </a:prstGeom>
        </p:spPr>
      </p:pic>
      <p:pic>
        <p:nvPicPr>
          <p:cNvPr id="11" name="Picture 10" descr="A screenshot of a computer&#10;&#10;Description generated with very high confidence">
            <a:extLst>
              <a:ext uri="{FF2B5EF4-FFF2-40B4-BE49-F238E27FC236}">
                <a16:creationId xmlns:a16="http://schemas.microsoft.com/office/drawing/2014/main" id="{529BF680-1C5E-44C1-BC15-ED277922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77920" y="724075"/>
            <a:ext cx="2458720" cy="413845"/>
          </a:xfrm>
          <a:prstGeom prst="rect">
            <a:avLst/>
          </a:prstGeom>
        </p:spPr>
      </p:pic>
      <p:pic>
        <p:nvPicPr>
          <p:cNvPr id="18" name="Picture 17">
            <a:extLst>
              <a:ext uri="{FF2B5EF4-FFF2-40B4-BE49-F238E27FC236}">
                <a16:creationId xmlns:a16="http://schemas.microsoft.com/office/drawing/2014/main" id="{6AE52940-DC60-4250-B5DC-C50AC9BA8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1693" y="2477387"/>
            <a:ext cx="467833" cy="951614"/>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id="{30A96122-4E8F-4D2B-A00A-967D7C5B5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01692" y="2866120"/>
            <a:ext cx="467833" cy="215858"/>
          </a:xfrm>
          <a:prstGeom prst="rect">
            <a:avLst/>
          </a:prstGeom>
        </p:spPr>
      </p:pic>
      <p:pic>
        <p:nvPicPr>
          <p:cNvPr id="20" name="Picture 19">
            <a:extLst>
              <a:ext uri="{FF2B5EF4-FFF2-40B4-BE49-F238E27FC236}">
                <a16:creationId xmlns:a16="http://schemas.microsoft.com/office/drawing/2014/main" id="{50EEF14F-FDD6-4BE6-8A33-D22CDE8310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01693" y="2817629"/>
            <a:ext cx="467833" cy="999460"/>
          </a:xfrm>
          <a:prstGeom prst="rect">
            <a:avLst/>
          </a:prstGeom>
        </p:spPr>
      </p:pic>
      <p:pic>
        <p:nvPicPr>
          <p:cNvPr id="23" name="Picture 22" descr="A screenshot of a computer&#10;&#10;Description generated with high confidence">
            <a:extLst>
              <a:ext uri="{FF2B5EF4-FFF2-40B4-BE49-F238E27FC236}">
                <a16:creationId xmlns:a16="http://schemas.microsoft.com/office/drawing/2014/main" id="{5B249D04-19FA-41EC-BC8A-639F434E8C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01693" y="3270853"/>
            <a:ext cx="467833" cy="473689"/>
          </a:xfrm>
          <a:prstGeom prst="rect">
            <a:avLst/>
          </a:prstGeom>
        </p:spPr>
      </p:pic>
      <p:pic>
        <p:nvPicPr>
          <p:cNvPr id="34" name="Picture 33" descr="A picture containing building&#10;&#10;Description generated with high confidence">
            <a:extLst>
              <a:ext uri="{FF2B5EF4-FFF2-40B4-BE49-F238E27FC236}">
                <a16:creationId xmlns:a16="http://schemas.microsoft.com/office/drawing/2014/main" id="{550BB10A-09BE-4F26-A6AC-BE89F078A4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65755" y="3595387"/>
            <a:ext cx="350411" cy="914400"/>
          </a:xfrm>
          <a:prstGeom prst="rect">
            <a:avLst/>
          </a:prstGeom>
        </p:spPr>
      </p:pic>
      <p:pic>
        <p:nvPicPr>
          <p:cNvPr id="36" name="Picture 35" descr="A screenshot of a computer&#10;&#10;Description generated with high confidence">
            <a:extLst>
              <a:ext uri="{FF2B5EF4-FFF2-40B4-BE49-F238E27FC236}">
                <a16:creationId xmlns:a16="http://schemas.microsoft.com/office/drawing/2014/main" id="{79479F83-347F-4240-A7D7-7162E86FBA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975279" y="4043159"/>
            <a:ext cx="512806" cy="311958"/>
          </a:xfrm>
          <a:prstGeom prst="rect">
            <a:avLst/>
          </a:prstGeom>
        </p:spPr>
      </p:pic>
      <p:pic>
        <p:nvPicPr>
          <p:cNvPr id="32" name="Picture 31" descr="A picture containing building&#10;&#10;Description generated with high confidence">
            <a:extLst>
              <a:ext uri="{FF2B5EF4-FFF2-40B4-BE49-F238E27FC236}">
                <a16:creationId xmlns:a16="http://schemas.microsoft.com/office/drawing/2014/main" id="{0547847D-E6F8-46E0-BABD-663F2663B18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62219" y="4026903"/>
            <a:ext cx="425866" cy="914400"/>
          </a:xfrm>
          <a:prstGeom prst="rect">
            <a:avLst/>
          </a:prstGeom>
        </p:spPr>
      </p:pic>
      <p:pic>
        <p:nvPicPr>
          <p:cNvPr id="35" name="Picture 34" descr="A screenshot of a computer&#10;&#10;Description generated with high confidence">
            <a:extLst>
              <a:ext uri="{FF2B5EF4-FFF2-40B4-BE49-F238E27FC236}">
                <a16:creationId xmlns:a16="http://schemas.microsoft.com/office/drawing/2014/main" id="{06DA045A-D7C8-4FEF-9EC8-BF9E5EE1960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75280" y="4443211"/>
            <a:ext cx="512806" cy="498092"/>
          </a:xfrm>
          <a:prstGeom prst="rect">
            <a:avLst/>
          </a:prstGeom>
        </p:spPr>
      </p:pic>
      <p:pic>
        <p:nvPicPr>
          <p:cNvPr id="37" name="Picture 36">
            <a:extLst>
              <a:ext uri="{FF2B5EF4-FFF2-40B4-BE49-F238E27FC236}">
                <a16:creationId xmlns:a16="http://schemas.microsoft.com/office/drawing/2014/main" id="{0644DC2F-36E1-46EE-9CF5-39D492F53D7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390"/>
          <a:stretch/>
        </p:blipFill>
        <p:spPr>
          <a:xfrm>
            <a:off x="6908980" y="724318"/>
            <a:ext cx="2027630" cy="5416673"/>
          </a:xfrm>
          <a:prstGeom prst="rect">
            <a:avLst/>
          </a:prstGeom>
        </p:spPr>
      </p:pic>
    </p:spTree>
    <p:extLst>
      <p:ext uri="{BB962C8B-B14F-4D97-AF65-F5344CB8AC3E}">
        <p14:creationId xmlns:p14="http://schemas.microsoft.com/office/powerpoint/2010/main" val="3703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3" presetClass="path" presetSubtype="0" accel="50000" decel="50000" fill="hold" nodeType="withEffect">
                                  <p:stCondLst>
                                    <p:cond delay="500"/>
                                  </p:stCondLst>
                                  <p:childTnLst>
                                    <p:animMotion origin="layout" path="M -4.72222E-6 4.81481E-6 L 0.15209 4.81481E-6 " pathEditMode="relative" rAng="0" ptsTypes="AA">
                                      <p:cBhvr>
                                        <p:cTn id="26" dur="2000" fill="hold"/>
                                        <p:tgtEl>
                                          <p:spTgt spid="32"/>
                                        </p:tgtEl>
                                        <p:attrNameLst>
                                          <p:attrName>ppt_x</p:attrName>
                                          <p:attrName>ppt_y</p:attrName>
                                        </p:attrNameLst>
                                      </p:cBhvr>
                                      <p:rCtr x="7604" y="0"/>
                                    </p:animMotion>
                                  </p:childTnLst>
                                </p:cTn>
                              </p:par>
                              <p:par>
                                <p:cTn id="27" presetID="63" presetClass="path" presetSubtype="0" accel="50000" decel="50000" fill="hold" nodeType="withEffect">
                                  <p:stCondLst>
                                    <p:cond delay="500"/>
                                  </p:stCondLst>
                                  <p:childTnLst>
                                    <p:animMotion origin="layout" path="M 4.72222E-6 -2.22222E-6 L 0.18368 -2.22222E-6 " pathEditMode="relative" rAng="0" ptsTypes="AA">
                                      <p:cBhvr>
                                        <p:cTn id="28" dur="2000" fill="hold"/>
                                        <p:tgtEl>
                                          <p:spTgt spid="34"/>
                                        </p:tgtEl>
                                        <p:attrNameLst>
                                          <p:attrName>ppt_x</p:attrName>
                                          <p:attrName>ppt_y</p:attrName>
                                        </p:attrNameLst>
                                      </p:cBhvr>
                                      <p:rCtr x="9184" y="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5.55556E-7 4.44444E-6 L 0.1158 4.44444E-6 " pathEditMode="relative" rAng="0" ptsTypes="AA">
                                      <p:cBhvr>
                                        <p:cTn id="32" dur="2000" fill="hold"/>
                                        <p:tgtEl>
                                          <p:spTgt spid="18"/>
                                        </p:tgtEl>
                                        <p:attrNameLst>
                                          <p:attrName>ppt_x</p:attrName>
                                          <p:attrName>ppt_y</p:attrName>
                                        </p:attrNameLst>
                                      </p:cBhvr>
                                      <p:rCtr x="5781" y="0"/>
                                    </p:animMotion>
                                  </p:childTnLst>
                                </p:cTn>
                              </p:par>
                              <p:par>
                                <p:cTn id="33" presetID="63" presetClass="path" presetSubtype="0" accel="50000" decel="50000" fill="hold" nodeType="withEffect">
                                  <p:stCondLst>
                                    <p:cond delay="0"/>
                                  </p:stCondLst>
                                  <p:childTnLst>
                                    <p:animMotion origin="layout" path="M 5.55556E-7 -4.81481E-6 L 0.08194 -4.81481E-6 " pathEditMode="relative" rAng="0" ptsTypes="AA">
                                      <p:cBhvr>
                                        <p:cTn id="34" dur="2000" fill="hold"/>
                                        <p:tgtEl>
                                          <p:spTgt spid="20"/>
                                        </p:tgtEl>
                                        <p:attrNameLst>
                                          <p:attrName>ppt_x</p:attrName>
                                          <p:attrName>ppt_y</p:attrName>
                                        </p:attrNameLst>
                                      </p:cBhvr>
                                      <p:rCtr x="4097"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946BCC0-3DEC-4B7A-9941-31D32CFF8F1F}"/>
              </a:ext>
            </a:extLst>
          </p:cNvPr>
          <p:cNvGrpSpPr/>
          <p:nvPr/>
        </p:nvGrpSpPr>
        <p:grpSpPr>
          <a:xfrm>
            <a:off x="2411779" y="5118415"/>
            <a:ext cx="462013" cy="411990"/>
            <a:chOff x="2103697" y="5162550"/>
            <a:chExt cx="462013" cy="411990"/>
          </a:xfrm>
        </p:grpSpPr>
        <p:pic>
          <p:nvPicPr>
            <p:cNvPr id="44" name="Picture 43" descr="A close up of a logo&#10;&#10;Description generated with high confidence">
              <a:extLst>
                <a:ext uri="{FF2B5EF4-FFF2-40B4-BE49-F238E27FC236}">
                  <a16:creationId xmlns:a16="http://schemas.microsoft.com/office/drawing/2014/main" id="{75915B3C-8AF2-4751-95EA-52DDAC4A93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03697" y="5162550"/>
              <a:ext cx="462013" cy="411990"/>
            </a:xfrm>
            <a:prstGeom prst="rect">
              <a:avLst/>
            </a:prstGeom>
          </p:spPr>
        </p:pic>
        <p:sp>
          <p:nvSpPr>
            <p:cNvPr id="50" name="Rectangle 49">
              <a:extLst>
                <a:ext uri="{FF2B5EF4-FFF2-40B4-BE49-F238E27FC236}">
                  <a16:creationId xmlns:a16="http://schemas.microsoft.com/office/drawing/2014/main" id="{ECA7660E-34D6-4068-8195-A4C8F89D3036}"/>
                </a:ext>
              </a:extLst>
            </p:cNvPr>
            <p:cNvSpPr/>
            <p:nvPr/>
          </p:nvSpPr>
          <p:spPr bwMode="auto">
            <a:xfrm>
              <a:off x="2228850" y="5238750"/>
              <a:ext cx="228600" cy="2667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grpSp>
      <p:sp>
        <p:nvSpPr>
          <p:cNvPr id="2" name="Text Placeholder 1"/>
          <p:cNvSpPr>
            <a:spLocks noGrp="1"/>
          </p:cNvSpPr>
          <p:nvPr>
            <p:ph type="body" sz="quarter" idx="11"/>
          </p:nvPr>
        </p:nvSpPr>
        <p:spPr/>
        <p:txBody>
          <a:bodyPr/>
          <a:lstStyle/>
          <a:p>
            <a:r>
              <a:rPr lang="en-GB" dirty="0"/>
              <a:t>Addition and Subtraction: bridging 10</a:t>
            </a:r>
          </a:p>
        </p:txBody>
      </p:sp>
      <p:sp>
        <p:nvSpPr>
          <p:cNvPr id="5" name="Right Brace 4">
            <a:extLst>
              <a:ext uri="{FF2B5EF4-FFF2-40B4-BE49-F238E27FC236}">
                <a16:creationId xmlns:a16="http://schemas.microsoft.com/office/drawing/2014/main" id="{DAAE776A-D6A7-425B-9784-5CECACB269E2}"/>
              </a:ext>
            </a:extLst>
          </p:cNvPr>
          <p:cNvSpPr/>
          <p:nvPr/>
        </p:nvSpPr>
        <p:spPr bwMode="auto">
          <a:xfrm rot="5400000">
            <a:off x="3491032" y="1284844"/>
            <a:ext cx="592216" cy="6833392"/>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 name="TextBox 5">
            <a:extLst>
              <a:ext uri="{FF2B5EF4-FFF2-40B4-BE49-F238E27FC236}">
                <a16:creationId xmlns:a16="http://schemas.microsoft.com/office/drawing/2014/main" id="{04A2B38F-48C6-40FC-AC4C-7EB4C20CEF9A}"/>
              </a:ext>
            </a:extLst>
          </p:cNvPr>
          <p:cNvSpPr txBox="1"/>
          <p:nvPr/>
        </p:nvSpPr>
        <p:spPr bwMode="auto">
          <a:xfrm>
            <a:off x="3543300" y="509474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a:t>
            </a:r>
          </a:p>
        </p:txBody>
      </p:sp>
      <p:cxnSp>
        <p:nvCxnSpPr>
          <p:cNvPr id="12" name="Straight Connector 11">
            <a:extLst>
              <a:ext uri="{FF2B5EF4-FFF2-40B4-BE49-F238E27FC236}">
                <a16:creationId xmlns:a16="http://schemas.microsoft.com/office/drawing/2014/main" id="{DE8424AB-AEEF-4891-AC35-A7B3515905C8}"/>
              </a:ext>
            </a:extLst>
          </p:cNvPr>
          <p:cNvCxnSpPr>
            <a:cxnSpLocks/>
          </p:cNvCxnSpPr>
          <p:nvPr/>
        </p:nvCxnSpPr>
        <p:spPr bwMode="auto">
          <a:xfrm>
            <a:off x="6063095" y="3916903"/>
            <a:ext cx="2189479"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Right Brace 24">
            <a:extLst>
              <a:ext uri="{FF2B5EF4-FFF2-40B4-BE49-F238E27FC236}">
                <a16:creationId xmlns:a16="http://schemas.microsoft.com/office/drawing/2014/main" id="{5CCD8DAB-F0F0-4471-8E54-8420BC3670A8}"/>
              </a:ext>
            </a:extLst>
          </p:cNvPr>
          <p:cNvSpPr/>
          <p:nvPr/>
        </p:nvSpPr>
        <p:spPr bwMode="auto">
          <a:xfrm rot="16200000">
            <a:off x="7960560" y="2652269"/>
            <a:ext cx="592216" cy="1052227"/>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6" name="TextBox 25">
            <a:extLst>
              <a:ext uri="{FF2B5EF4-FFF2-40B4-BE49-F238E27FC236}">
                <a16:creationId xmlns:a16="http://schemas.microsoft.com/office/drawing/2014/main" id="{274E64F7-CB36-4B34-A517-AEB8C90BA70F}"/>
              </a:ext>
            </a:extLst>
          </p:cNvPr>
          <p:cNvSpPr txBox="1"/>
          <p:nvPr/>
        </p:nvSpPr>
        <p:spPr bwMode="auto">
          <a:xfrm>
            <a:off x="7921725" y="2358834"/>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27" name="Right Brace 26">
            <a:extLst>
              <a:ext uri="{FF2B5EF4-FFF2-40B4-BE49-F238E27FC236}">
                <a16:creationId xmlns:a16="http://schemas.microsoft.com/office/drawing/2014/main" id="{7E431576-BC81-42E7-BF36-A04A2385FF83}"/>
              </a:ext>
            </a:extLst>
          </p:cNvPr>
          <p:cNvSpPr/>
          <p:nvPr/>
        </p:nvSpPr>
        <p:spPr bwMode="auto">
          <a:xfrm rot="5400000">
            <a:off x="2915409" y="1860467"/>
            <a:ext cx="585219" cy="567515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8" name="TextBox 27">
            <a:extLst>
              <a:ext uri="{FF2B5EF4-FFF2-40B4-BE49-F238E27FC236}">
                <a16:creationId xmlns:a16="http://schemas.microsoft.com/office/drawing/2014/main" id="{02A44D0A-1635-4179-A75E-3244B067D5F4}"/>
              </a:ext>
            </a:extLst>
          </p:cNvPr>
          <p:cNvSpPr txBox="1"/>
          <p:nvPr/>
        </p:nvSpPr>
        <p:spPr bwMode="auto">
          <a:xfrm>
            <a:off x="2888918" y="5094740"/>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a:t>
            </a:r>
          </a:p>
        </p:txBody>
      </p:sp>
      <p:sp>
        <p:nvSpPr>
          <p:cNvPr id="33" name="Right Brace 32">
            <a:extLst>
              <a:ext uri="{FF2B5EF4-FFF2-40B4-BE49-F238E27FC236}">
                <a16:creationId xmlns:a16="http://schemas.microsoft.com/office/drawing/2014/main" id="{9CD373ED-E83B-43D6-890E-5F06BC607998}"/>
              </a:ext>
            </a:extLst>
          </p:cNvPr>
          <p:cNvSpPr/>
          <p:nvPr/>
        </p:nvSpPr>
        <p:spPr bwMode="auto">
          <a:xfrm rot="16200000">
            <a:off x="6871437" y="2650664"/>
            <a:ext cx="592216" cy="1052226"/>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38" name="TextBox 37">
            <a:extLst>
              <a:ext uri="{FF2B5EF4-FFF2-40B4-BE49-F238E27FC236}">
                <a16:creationId xmlns:a16="http://schemas.microsoft.com/office/drawing/2014/main" id="{2CBAF9D0-1701-4FAE-AB1C-4C61A8439E1F}"/>
              </a:ext>
            </a:extLst>
          </p:cNvPr>
          <p:cNvSpPr txBox="1"/>
          <p:nvPr/>
        </p:nvSpPr>
        <p:spPr bwMode="auto">
          <a:xfrm>
            <a:off x="6832462" y="2357228"/>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39" name="Right Brace 38">
            <a:extLst>
              <a:ext uri="{FF2B5EF4-FFF2-40B4-BE49-F238E27FC236}">
                <a16:creationId xmlns:a16="http://schemas.microsoft.com/office/drawing/2014/main" id="{50EEBEFB-AD9F-435D-B26D-D96477163A3F}"/>
              </a:ext>
            </a:extLst>
          </p:cNvPr>
          <p:cNvSpPr/>
          <p:nvPr/>
        </p:nvSpPr>
        <p:spPr bwMode="auto">
          <a:xfrm rot="5400000">
            <a:off x="2346678" y="2429197"/>
            <a:ext cx="592216" cy="45446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cxnSp>
        <p:nvCxnSpPr>
          <p:cNvPr id="41" name="Straight Connector 40">
            <a:extLst>
              <a:ext uri="{FF2B5EF4-FFF2-40B4-BE49-F238E27FC236}">
                <a16:creationId xmlns:a16="http://schemas.microsoft.com/office/drawing/2014/main" id="{66C28D13-1EFA-48B8-8FB7-A2768DF81507}"/>
              </a:ext>
            </a:extLst>
          </p:cNvPr>
          <p:cNvCxnSpPr>
            <a:cxnSpLocks/>
          </p:cNvCxnSpPr>
          <p:nvPr/>
        </p:nvCxnSpPr>
        <p:spPr bwMode="auto">
          <a:xfrm>
            <a:off x="4312118" y="3916903"/>
            <a:ext cx="2329314"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2645F824-83DB-4E56-A742-010FF5D0E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127" y="3624294"/>
            <a:ext cx="1158242" cy="585218"/>
          </a:xfrm>
          <a:prstGeom prst="rect">
            <a:avLst/>
          </a:prstGeom>
        </p:spPr>
      </p:pic>
      <p:pic>
        <p:nvPicPr>
          <p:cNvPr id="16" name="Picture 15" descr="A close up of a logo&#10;&#10;Description generated with high confidence">
            <a:extLst>
              <a:ext uri="{FF2B5EF4-FFF2-40B4-BE49-F238E27FC236}">
                <a16:creationId xmlns:a16="http://schemas.microsoft.com/office/drawing/2014/main" id="{98488311-CD49-4785-A3A4-A109CE0E6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44" y="3624294"/>
            <a:ext cx="4559818" cy="585218"/>
          </a:xfrm>
          <a:prstGeom prst="rect">
            <a:avLst/>
          </a:prstGeom>
        </p:spPr>
      </p:pic>
      <p:pic>
        <p:nvPicPr>
          <p:cNvPr id="8" name="Picture 7" descr="A picture containing mirror, object, hand glass&#10;&#10;Description generated with very high confidence">
            <a:extLst>
              <a:ext uri="{FF2B5EF4-FFF2-40B4-BE49-F238E27FC236}">
                <a16:creationId xmlns:a16="http://schemas.microsoft.com/office/drawing/2014/main" id="{1FF9404A-A681-4FF8-B5B7-DBC190E17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5594" y="3624294"/>
            <a:ext cx="1158242" cy="585218"/>
          </a:xfrm>
          <a:prstGeom prst="rect">
            <a:avLst/>
          </a:prstGeom>
        </p:spPr>
      </p:pic>
      <p:sp>
        <p:nvSpPr>
          <p:cNvPr id="42" name="Right Brace 41">
            <a:extLst>
              <a:ext uri="{FF2B5EF4-FFF2-40B4-BE49-F238E27FC236}">
                <a16:creationId xmlns:a16="http://schemas.microsoft.com/office/drawing/2014/main" id="{069EE879-0AF2-4BE4-BC68-94A3178B5870}"/>
              </a:ext>
            </a:extLst>
          </p:cNvPr>
          <p:cNvSpPr/>
          <p:nvPr/>
        </p:nvSpPr>
        <p:spPr bwMode="auto">
          <a:xfrm rot="16200000">
            <a:off x="7422817" y="1000763"/>
            <a:ext cx="592216" cy="212771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43" name="TextBox 42">
            <a:extLst>
              <a:ext uri="{FF2B5EF4-FFF2-40B4-BE49-F238E27FC236}">
                <a16:creationId xmlns:a16="http://schemas.microsoft.com/office/drawing/2014/main" id="{CB269B50-9CCA-4D1D-AF66-58CD9001C778}"/>
              </a:ext>
            </a:extLst>
          </p:cNvPr>
          <p:cNvSpPr txBox="1"/>
          <p:nvPr/>
        </p:nvSpPr>
        <p:spPr bwMode="auto">
          <a:xfrm>
            <a:off x="7394741" y="124507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− 4</a:t>
            </a:r>
            <a:endParaRPr lang="en-GB" sz="2400" dirty="0">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id="{DD528EDA-3100-440F-B70C-129EF1D1312E}"/>
              </a:ext>
            </a:extLst>
          </p:cNvPr>
          <p:cNvSpPr/>
          <p:nvPr/>
        </p:nvSpPr>
        <p:spPr bwMode="auto">
          <a:xfrm>
            <a:off x="2600325" y="5073202"/>
            <a:ext cx="11112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latin typeface="Myriad Pro Semibold"/>
            </a:endParaRPr>
          </a:p>
        </p:txBody>
      </p:sp>
      <p:sp>
        <p:nvSpPr>
          <p:cNvPr id="49" name="TextBox 48">
            <a:extLst>
              <a:ext uri="{FF2B5EF4-FFF2-40B4-BE49-F238E27FC236}">
                <a16:creationId xmlns:a16="http://schemas.microsoft.com/office/drawing/2014/main" id="{B22DA11A-E96F-4D47-A704-29C86847EF9B}"/>
              </a:ext>
            </a:extLst>
          </p:cNvPr>
          <p:cNvSpPr txBox="1"/>
          <p:nvPr/>
        </p:nvSpPr>
        <p:spPr bwMode="auto">
          <a:xfrm>
            <a:off x="2411779" y="5094140"/>
            <a:ext cx="462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8</a:t>
            </a:r>
          </a:p>
        </p:txBody>
      </p:sp>
    </p:spTree>
    <p:extLst>
      <p:ext uri="{BB962C8B-B14F-4D97-AF65-F5344CB8AC3E}">
        <p14:creationId xmlns:p14="http://schemas.microsoft.com/office/powerpoint/2010/main" val="3641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8.33333E-7 -4.81481E-6 L 0.17691 -4.81481E-6 " pathEditMode="relative" rAng="0" ptsTypes="AA">
                                      <p:cBhvr>
                                        <p:cTn id="13" dur="2000" fill="hold"/>
                                        <p:tgtEl>
                                          <p:spTgt spid="8"/>
                                        </p:tgtEl>
                                        <p:attrNameLst>
                                          <p:attrName>ppt_x</p:attrName>
                                          <p:attrName>ppt_y</p:attrName>
                                        </p:attrNameLst>
                                      </p:cBhvr>
                                      <p:rCtr x="8837" y="0"/>
                                    </p:animMotion>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63" presetClass="path" presetSubtype="0" accel="50000" decel="50000" fill="hold" nodeType="withEffect">
                                  <p:stCondLst>
                                    <p:cond delay="250"/>
                                  </p:stCondLst>
                                  <p:childTnLst>
                                    <p:animMotion origin="layout" path="M 1.94444E-6 -4.81481E-6 L 0.17691 -4.81481E-6 " pathEditMode="relative" rAng="0" ptsTypes="AA">
                                      <p:cBhvr>
                                        <p:cTn id="42" dur="2000" fill="hold"/>
                                        <p:tgtEl>
                                          <p:spTgt spid="4"/>
                                        </p:tgtEl>
                                        <p:attrNameLst>
                                          <p:attrName>ppt_x</p:attrName>
                                          <p:attrName>ppt_y</p:attrName>
                                        </p:attrNameLst>
                                      </p:cBhvr>
                                      <p:rCtr x="8837" y="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6" grpId="0"/>
      <p:bldP spid="27" grpId="0" animBg="1"/>
      <p:bldP spid="27" grpId="1" animBg="1"/>
      <p:bldP spid="28" grpId="0"/>
      <p:bldP spid="28" grpId="1"/>
      <p:bldP spid="33" grpId="0" animBg="1"/>
      <p:bldP spid="38" grpId="0"/>
      <p:bldP spid="39" grpId="0" animBg="1"/>
      <p:bldP spid="42" grpId="0" animBg="1"/>
      <p:bldP spid="43"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and Subtraction: bridging 10</a:t>
            </a:r>
          </a:p>
        </p:txBody>
      </p:sp>
      <p:pic>
        <p:nvPicPr>
          <p:cNvPr id="7" name="Picture 6" descr="A picture containing indoor&#10;&#10;Description generated with high confidence">
            <a:extLst>
              <a:ext uri="{FF2B5EF4-FFF2-40B4-BE49-F238E27FC236}">
                <a16:creationId xmlns:a16="http://schemas.microsoft.com/office/drawing/2014/main" id="{2F1A2D82-E6D0-4B8E-895F-C586A9E2ED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615070"/>
            <a:ext cx="7907446" cy="705928"/>
          </a:xfrm>
          <a:prstGeom prst="rect">
            <a:avLst/>
          </a:prstGeom>
        </p:spPr>
      </p:pic>
      <p:pic>
        <p:nvPicPr>
          <p:cNvPr id="29" name="Picture 28" descr="A picture containing indoor&#10;&#10;Description generated with high confidence">
            <a:extLst>
              <a:ext uri="{FF2B5EF4-FFF2-40B4-BE49-F238E27FC236}">
                <a16:creationId xmlns:a16="http://schemas.microsoft.com/office/drawing/2014/main" id="{37777F47-AACD-4CC5-B985-30AF62901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2909142"/>
            <a:ext cx="3668234" cy="705928"/>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id="{331EE2A9-8FB2-4556-97B6-12D419B3F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905"/>
          <a:stretch/>
        </p:blipFill>
        <p:spPr>
          <a:xfrm>
            <a:off x="4572000" y="2498651"/>
            <a:ext cx="3668234" cy="410491"/>
          </a:xfrm>
          <a:prstGeom prst="rect">
            <a:avLst/>
          </a:prstGeom>
        </p:spPr>
      </p:pic>
      <p:pic>
        <p:nvPicPr>
          <p:cNvPr id="31" name="Picture 30" descr="A picture containing indoor&#10;&#10;Description generated with high confidence">
            <a:extLst>
              <a:ext uri="{FF2B5EF4-FFF2-40B4-BE49-F238E27FC236}">
                <a16:creationId xmlns:a16="http://schemas.microsoft.com/office/drawing/2014/main" id="{77024543-B4D7-4324-97FE-3E015F4F82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8195" y="2909142"/>
            <a:ext cx="3593805" cy="705928"/>
          </a:xfrm>
          <a:prstGeom prst="rect">
            <a:avLst/>
          </a:prstGeom>
        </p:spPr>
      </p:pic>
      <p:pic>
        <p:nvPicPr>
          <p:cNvPr id="32" name="Picture 31" descr="A picture containing indoor&#10;&#10;Description generated with high confidence">
            <a:extLst>
              <a:ext uri="{FF2B5EF4-FFF2-40B4-BE49-F238E27FC236}">
                <a16:creationId xmlns:a16="http://schemas.microsoft.com/office/drawing/2014/main" id="{E0024CA3-6F2D-4596-ABA6-7F6D32E05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302"/>
          <a:stretch/>
        </p:blipFill>
        <p:spPr>
          <a:xfrm>
            <a:off x="978195" y="2498651"/>
            <a:ext cx="3593805" cy="410491"/>
          </a:xfrm>
          <a:prstGeom prst="rect">
            <a:avLst/>
          </a:prstGeom>
        </p:spPr>
      </p:pic>
      <p:sp>
        <p:nvSpPr>
          <p:cNvPr id="9" name="Rectangle 8">
            <a:extLst>
              <a:ext uri="{FF2B5EF4-FFF2-40B4-BE49-F238E27FC236}">
                <a16:creationId xmlns:a16="http://schemas.microsoft.com/office/drawing/2014/main" id="{51F3518E-20D5-4BCE-9F3D-18FC61E8B9E1}"/>
              </a:ext>
            </a:extLst>
          </p:cNvPr>
          <p:cNvSpPr/>
          <p:nvPr/>
        </p:nvSpPr>
        <p:spPr bwMode="auto">
          <a:xfrm>
            <a:off x="786762" y="3884082"/>
            <a:ext cx="457200" cy="426331"/>
          </a:xfrm>
          <a:prstGeom prst="rect">
            <a:avLst/>
          </a:prstGeom>
          <a:noFill/>
          <a:ln w="762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91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051A6038-7964-4273-9E78-E0907A179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5" b="-242"/>
          <a:stretch/>
        </p:blipFill>
        <p:spPr>
          <a:xfrm>
            <a:off x="3241561" y="3800229"/>
            <a:ext cx="422633" cy="2079608"/>
          </a:xfrm>
          <a:prstGeom prst="rect">
            <a:avLst/>
          </a:prstGeom>
        </p:spPr>
      </p:pic>
      <p:sp>
        <p:nvSpPr>
          <p:cNvPr id="2" name="Text Placeholder 1"/>
          <p:cNvSpPr>
            <a:spLocks noGrp="1"/>
          </p:cNvSpPr>
          <p:nvPr>
            <p:ph type="body" sz="quarter" idx="11"/>
          </p:nvPr>
        </p:nvSpPr>
        <p:spPr/>
        <p:txBody>
          <a:bodyPr/>
          <a:lstStyle/>
          <a:p>
            <a:r>
              <a:rPr lang="en-GB" dirty="0"/>
              <a:t>Addition and Subtraction: bridging 10</a:t>
            </a:r>
          </a:p>
        </p:txBody>
      </p:sp>
      <p:pic>
        <p:nvPicPr>
          <p:cNvPr id="4" name="Picture 3">
            <a:extLst>
              <a:ext uri="{FF2B5EF4-FFF2-40B4-BE49-F238E27FC236}">
                <a16:creationId xmlns:a16="http://schemas.microsoft.com/office/drawing/2014/main" id="{F36126A5-29DA-4315-8B85-9E84E182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81" y="1485409"/>
            <a:ext cx="866643" cy="4460263"/>
          </a:xfrm>
          <a:prstGeom prst="rect">
            <a:avLst/>
          </a:prstGeom>
        </p:spPr>
      </p:pic>
      <p:sp>
        <p:nvSpPr>
          <p:cNvPr id="38" name="Rectangle 37">
            <a:extLst>
              <a:ext uri="{FF2B5EF4-FFF2-40B4-BE49-F238E27FC236}">
                <a16:creationId xmlns:a16="http://schemas.microsoft.com/office/drawing/2014/main" id="{713D248C-2761-466E-A49F-610386804489}"/>
              </a:ext>
            </a:extLst>
          </p:cNvPr>
          <p:cNvSpPr/>
          <p:nvPr/>
        </p:nvSpPr>
        <p:spPr>
          <a:xfrm>
            <a:off x="4376796" y="1448865"/>
            <a:ext cx="1252523" cy="461665"/>
          </a:xfrm>
          <a:prstGeom prst="rect">
            <a:avLst/>
          </a:prstGeom>
        </p:spPr>
        <p:txBody>
          <a:bodyPr wrap="square">
            <a:spAutoFit/>
          </a:bodyPr>
          <a:lstStyle/>
          <a:p>
            <a:pPr algn="ctr">
              <a:buNone/>
            </a:pPr>
            <a:r>
              <a:rPr lang="en-GB" sz="2400" dirty="0">
                <a:latin typeface="Myriad Pro Semibold"/>
              </a:rPr>
              <a:t>15 − 9</a:t>
            </a:r>
          </a:p>
        </p:txBody>
      </p:sp>
      <p:pic>
        <p:nvPicPr>
          <p:cNvPr id="41" name="Picture 40">
            <a:extLst>
              <a:ext uri="{FF2B5EF4-FFF2-40B4-BE49-F238E27FC236}">
                <a16:creationId xmlns:a16="http://schemas.microsoft.com/office/drawing/2014/main" id="{F509D80E-13AE-4C6F-9845-A608B1972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2820" y="1553741"/>
            <a:ext cx="753345" cy="2079608"/>
          </a:xfrm>
          <a:prstGeom prst="rect">
            <a:avLst/>
          </a:prstGeom>
        </p:spPr>
      </p:pic>
      <p:sp>
        <p:nvSpPr>
          <p:cNvPr id="43" name="Rectangle 42">
            <a:extLst>
              <a:ext uri="{FF2B5EF4-FFF2-40B4-BE49-F238E27FC236}">
                <a16:creationId xmlns:a16="http://schemas.microsoft.com/office/drawing/2014/main" id="{B62E6CBC-F06B-4477-8885-3B3E4222E20A}"/>
              </a:ext>
            </a:extLst>
          </p:cNvPr>
          <p:cNvSpPr/>
          <p:nvPr/>
        </p:nvSpPr>
        <p:spPr>
          <a:xfrm>
            <a:off x="4394441" y="3699577"/>
            <a:ext cx="585428" cy="461665"/>
          </a:xfrm>
          <a:prstGeom prst="rect">
            <a:avLst/>
          </a:prstGeom>
        </p:spPr>
        <p:txBody>
          <a:bodyPr wrap="square">
            <a:spAutoFit/>
          </a:bodyPr>
          <a:lstStyle/>
          <a:p>
            <a:pPr algn="ctr">
              <a:buNone/>
            </a:pPr>
            <a:r>
              <a:rPr lang="en-GB" sz="2400" dirty="0">
                <a:latin typeface="Myriad Pro Semibold"/>
              </a:rPr>
              <a:t>15</a:t>
            </a:r>
          </a:p>
        </p:txBody>
      </p:sp>
      <p:sp>
        <p:nvSpPr>
          <p:cNvPr id="6" name="Rectangle 5">
            <a:extLst>
              <a:ext uri="{FF2B5EF4-FFF2-40B4-BE49-F238E27FC236}">
                <a16:creationId xmlns:a16="http://schemas.microsoft.com/office/drawing/2014/main" id="{BAA6A1BA-A5D5-4911-BE66-4AB61649250D}"/>
              </a:ext>
            </a:extLst>
          </p:cNvPr>
          <p:cNvSpPr/>
          <p:nvPr/>
        </p:nvSpPr>
        <p:spPr bwMode="auto">
          <a:xfrm>
            <a:off x="3241561" y="3854376"/>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59" name="Rectangle 58">
            <a:extLst>
              <a:ext uri="{FF2B5EF4-FFF2-40B4-BE49-F238E27FC236}">
                <a16:creationId xmlns:a16="http://schemas.microsoft.com/office/drawing/2014/main" id="{7EB31545-2294-4D33-BEC3-4C88FADC0CF9}"/>
              </a:ext>
            </a:extLst>
          </p:cNvPr>
          <p:cNvSpPr/>
          <p:nvPr/>
        </p:nvSpPr>
        <p:spPr bwMode="auto">
          <a:xfrm>
            <a:off x="3216181" y="3832314"/>
            <a:ext cx="381454" cy="219606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0" name="Rectangle 59">
            <a:extLst>
              <a:ext uri="{FF2B5EF4-FFF2-40B4-BE49-F238E27FC236}">
                <a16:creationId xmlns:a16="http://schemas.microsoft.com/office/drawing/2014/main" id="{FD8A39FB-6AD1-4267-B1EF-02BD0DBB460B}"/>
              </a:ext>
            </a:extLst>
          </p:cNvPr>
          <p:cNvSpPr/>
          <p:nvPr/>
        </p:nvSpPr>
        <p:spPr bwMode="auto">
          <a:xfrm>
            <a:off x="3241561" y="4702482"/>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1" name="Rectangle 60">
            <a:extLst>
              <a:ext uri="{FF2B5EF4-FFF2-40B4-BE49-F238E27FC236}">
                <a16:creationId xmlns:a16="http://schemas.microsoft.com/office/drawing/2014/main" id="{8A7EEC90-B7F2-42DD-BAEF-72700D9B088B}"/>
              </a:ext>
            </a:extLst>
          </p:cNvPr>
          <p:cNvSpPr/>
          <p:nvPr/>
        </p:nvSpPr>
        <p:spPr bwMode="auto">
          <a:xfrm>
            <a:off x="3241561" y="5123995"/>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2" name="Rectangle 61">
            <a:extLst>
              <a:ext uri="{FF2B5EF4-FFF2-40B4-BE49-F238E27FC236}">
                <a16:creationId xmlns:a16="http://schemas.microsoft.com/office/drawing/2014/main" id="{5D56D338-8859-4AFC-9694-BA40BEF31114}"/>
              </a:ext>
            </a:extLst>
          </p:cNvPr>
          <p:cNvSpPr/>
          <p:nvPr/>
        </p:nvSpPr>
        <p:spPr bwMode="auto">
          <a:xfrm>
            <a:off x="3235695" y="5545508"/>
            <a:ext cx="381454" cy="33940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pic>
        <p:nvPicPr>
          <p:cNvPr id="57" name="Picture 56" descr="A close up of a logo&#10;&#10;Description generated with very high confidence">
            <a:extLst>
              <a:ext uri="{FF2B5EF4-FFF2-40B4-BE49-F238E27FC236}">
                <a16:creationId xmlns:a16="http://schemas.microsoft.com/office/drawing/2014/main" id="{F237BB95-3928-440D-A9CA-B48246949F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0800000">
            <a:off x="4985383" y="1874703"/>
            <a:ext cx="424859" cy="523220"/>
          </a:xfrm>
          <a:prstGeom prst="rect">
            <a:avLst/>
          </a:prstGeom>
        </p:spPr>
      </p:pic>
      <p:sp>
        <p:nvSpPr>
          <p:cNvPr id="58" name="Rectangle 57">
            <a:extLst>
              <a:ext uri="{FF2B5EF4-FFF2-40B4-BE49-F238E27FC236}">
                <a16:creationId xmlns:a16="http://schemas.microsoft.com/office/drawing/2014/main" id="{8F5E53B7-A8C1-4C3E-B291-F4255F346927}"/>
              </a:ext>
            </a:extLst>
          </p:cNvPr>
          <p:cNvSpPr/>
          <p:nvPr/>
        </p:nvSpPr>
        <p:spPr>
          <a:xfrm>
            <a:off x="4808897" y="2271967"/>
            <a:ext cx="373004" cy="461665"/>
          </a:xfrm>
          <a:prstGeom prst="rect">
            <a:avLst/>
          </a:prstGeom>
        </p:spPr>
        <p:txBody>
          <a:bodyPr wrap="square">
            <a:spAutoFit/>
          </a:bodyPr>
          <a:lstStyle/>
          <a:p>
            <a:pPr algn="ctr">
              <a:buNone/>
            </a:pPr>
            <a:r>
              <a:rPr lang="en-GB" sz="2400" dirty="0">
                <a:latin typeface="Myriad Pro Semibold"/>
              </a:rPr>
              <a:t>5</a:t>
            </a:r>
          </a:p>
        </p:txBody>
      </p:sp>
      <p:sp>
        <p:nvSpPr>
          <p:cNvPr id="63" name="Rectangle 62">
            <a:extLst>
              <a:ext uri="{FF2B5EF4-FFF2-40B4-BE49-F238E27FC236}">
                <a16:creationId xmlns:a16="http://schemas.microsoft.com/office/drawing/2014/main" id="{415112E0-A748-46E5-A70E-F7C166DE8FEC}"/>
              </a:ext>
            </a:extLst>
          </p:cNvPr>
          <p:cNvSpPr/>
          <p:nvPr/>
        </p:nvSpPr>
        <p:spPr>
          <a:xfrm>
            <a:off x="4785523" y="3702983"/>
            <a:ext cx="782152" cy="461665"/>
          </a:xfrm>
          <a:prstGeom prst="rect">
            <a:avLst/>
          </a:prstGeom>
        </p:spPr>
        <p:txBody>
          <a:bodyPr wrap="square">
            <a:spAutoFit/>
          </a:bodyPr>
          <a:lstStyle/>
          <a:p>
            <a:pPr algn="ctr">
              <a:buNone/>
            </a:pPr>
            <a:r>
              <a:rPr lang="en-GB" sz="2400" dirty="0">
                <a:latin typeface="Myriad Pro Semibold"/>
              </a:rPr>
              <a:t>− 5</a:t>
            </a:r>
          </a:p>
        </p:txBody>
      </p:sp>
      <p:sp>
        <p:nvSpPr>
          <p:cNvPr id="64" name="Rectangle 63">
            <a:extLst>
              <a:ext uri="{FF2B5EF4-FFF2-40B4-BE49-F238E27FC236}">
                <a16:creationId xmlns:a16="http://schemas.microsoft.com/office/drawing/2014/main" id="{00A0E2D0-0608-48DF-894B-E1775A7ED7E4}"/>
              </a:ext>
            </a:extLst>
          </p:cNvPr>
          <p:cNvSpPr/>
          <p:nvPr/>
        </p:nvSpPr>
        <p:spPr>
          <a:xfrm>
            <a:off x="5416304" y="3650432"/>
            <a:ext cx="928990" cy="523220"/>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10</a:t>
            </a:r>
            <a:endParaRPr lang="en-GB" dirty="0">
              <a:latin typeface="Myriad Pro Semibold"/>
            </a:endParaRPr>
          </a:p>
        </p:txBody>
      </p:sp>
      <p:sp>
        <p:nvSpPr>
          <p:cNvPr id="65" name="Rectangle 64">
            <a:extLst>
              <a:ext uri="{FF2B5EF4-FFF2-40B4-BE49-F238E27FC236}">
                <a16:creationId xmlns:a16="http://schemas.microsoft.com/office/drawing/2014/main" id="{9946A5CB-136B-4471-A384-41A2B564E8DB}"/>
              </a:ext>
            </a:extLst>
          </p:cNvPr>
          <p:cNvSpPr/>
          <p:nvPr/>
        </p:nvSpPr>
        <p:spPr>
          <a:xfrm>
            <a:off x="4395825" y="4261592"/>
            <a:ext cx="578600" cy="461665"/>
          </a:xfrm>
          <a:prstGeom prst="rect">
            <a:avLst/>
          </a:prstGeom>
        </p:spPr>
        <p:txBody>
          <a:bodyPr wrap="square">
            <a:spAutoFit/>
          </a:bodyPr>
          <a:lstStyle/>
          <a:p>
            <a:pPr algn="ctr">
              <a:buNone/>
            </a:pPr>
            <a:r>
              <a:rPr lang="en-GB" sz="2400" dirty="0">
                <a:latin typeface="Myriad Pro Semibold"/>
              </a:rPr>
              <a:t>10</a:t>
            </a:r>
          </a:p>
        </p:txBody>
      </p:sp>
      <p:sp>
        <p:nvSpPr>
          <p:cNvPr id="13" name="Rectangle 12">
            <a:extLst>
              <a:ext uri="{FF2B5EF4-FFF2-40B4-BE49-F238E27FC236}">
                <a16:creationId xmlns:a16="http://schemas.microsoft.com/office/drawing/2014/main" id="{821281ED-7FC1-4A21-B9D5-26B90A3D3E31}"/>
              </a:ext>
            </a:extLst>
          </p:cNvPr>
          <p:cNvSpPr/>
          <p:nvPr/>
        </p:nvSpPr>
        <p:spPr bwMode="auto">
          <a:xfrm>
            <a:off x="3667124" y="3149601"/>
            <a:ext cx="390299" cy="50208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9" name="Rectangle 68">
            <a:extLst>
              <a:ext uri="{FF2B5EF4-FFF2-40B4-BE49-F238E27FC236}">
                <a16:creationId xmlns:a16="http://schemas.microsoft.com/office/drawing/2014/main" id="{4C4A8069-6153-4DBE-ADBD-4ACA8EEDB4C9}"/>
              </a:ext>
            </a:extLst>
          </p:cNvPr>
          <p:cNvSpPr/>
          <p:nvPr/>
        </p:nvSpPr>
        <p:spPr bwMode="auto">
          <a:xfrm>
            <a:off x="3664195" y="2807887"/>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70" name="Rectangle 69">
            <a:extLst>
              <a:ext uri="{FF2B5EF4-FFF2-40B4-BE49-F238E27FC236}">
                <a16:creationId xmlns:a16="http://schemas.microsoft.com/office/drawing/2014/main" id="{72C0339F-4162-4082-A98C-4733F42B27F4}"/>
              </a:ext>
            </a:extLst>
          </p:cNvPr>
          <p:cNvSpPr/>
          <p:nvPr/>
        </p:nvSpPr>
        <p:spPr bwMode="auto">
          <a:xfrm>
            <a:off x="3672991" y="2376927"/>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71" name="Rectangle 70">
            <a:extLst>
              <a:ext uri="{FF2B5EF4-FFF2-40B4-BE49-F238E27FC236}">
                <a16:creationId xmlns:a16="http://schemas.microsoft.com/office/drawing/2014/main" id="{2BD4433F-6A12-4CB2-8F46-738193F05C9F}"/>
              </a:ext>
            </a:extLst>
          </p:cNvPr>
          <p:cNvSpPr/>
          <p:nvPr/>
        </p:nvSpPr>
        <p:spPr bwMode="auto">
          <a:xfrm>
            <a:off x="3664194" y="1953750"/>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pic>
        <p:nvPicPr>
          <p:cNvPr id="12" name="Picture 11" descr="A picture containing clipart&#10;&#10;Description generated with high confidence">
            <a:extLst>
              <a:ext uri="{FF2B5EF4-FFF2-40B4-BE49-F238E27FC236}">
                <a16:creationId xmlns:a16="http://schemas.microsoft.com/office/drawing/2014/main" id="{12A5E42E-3DD4-4A92-BB12-DD063A99A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917" y="1972085"/>
            <a:ext cx="324795" cy="1601422"/>
          </a:xfrm>
          <a:prstGeom prst="rect">
            <a:avLst/>
          </a:prstGeom>
        </p:spPr>
      </p:pic>
      <p:pic>
        <p:nvPicPr>
          <p:cNvPr id="67" name="Picture 66" descr="A close up of a logo&#10;&#10;Description generated with very high confidence">
            <a:extLst>
              <a:ext uri="{FF2B5EF4-FFF2-40B4-BE49-F238E27FC236}">
                <a16:creationId xmlns:a16="http://schemas.microsoft.com/office/drawing/2014/main" id="{A74DF3D0-4495-446A-A70E-6A7C79BBA4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5330996" y="1874703"/>
            <a:ext cx="382673" cy="523220"/>
          </a:xfrm>
          <a:prstGeom prst="rect">
            <a:avLst/>
          </a:prstGeom>
        </p:spPr>
      </p:pic>
      <p:sp>
        <p:nvSpPr>
          <p:cNvPr id="68" name="Rectangle 67">
            <a:extLst>
              <a:ext uri="{FF2B5EF4-FFF2-40B4-BE49-F238E27FC236}">
                <a16:creationId xmlns:a16="http://schemas.microsoft.com/office/drawing/2014/main" id="{BFED372D-1DD1-474A-9A4B-B9A2B37EFBCC}"/>
              </a:ext>
            </a:extLst>
          </p:cNvPr>
          <p:cNvSpPr/>
          <p:nvPr/>
        </p:nvSpPr>
        <p:spPr>
          <a:xfrm>
            <a:off x="5452101" y="2281383"/>
            <a:ext cx="373004" cy="461665"/>
          </a:xfrm>
          <a:prstGeom prst="rect">
            <a:avLst/>
          </a:prstGeom>
        </p:spPr>
        <p:txBody>
          <a:bodyPr wrap="square">
            <a:spAutoFit/>
          </a:bodyPr>
          <a:lstStyle/>
          <a:p>
            <a:pPr algn="ctr">
              <a:buNone/>
            </a:pPr>
            <a:r>
              <a:rPr lang="en-GB" sz="2400" dirty="0">
                <a:latin typeface="Myriad Pro Semibold"/>
              </a:rPr>
              <a:t>4</a:t>
            </a:r>
          </a:p>
        </p:txBody>
      </p:sp>
      <p:pic>
        <p:nvPicPr>
          <p:cNvPr id="78" name="Picture 77">
            <a:extLst>
              <a:ext uri="{FF2B5EF4-FFF2-40B4-BE49-F238E27FC236}">
                <a16:creationId xmlns:a16="http://schemas.microsoft.com/office/drawing/2014/main" id="{66991746-9CFD-447F-BFC0-A088F06D92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78835" y="3800227"/>
            <a:ext cx="368426" cy="2079609"/>
          </a:xfrm>
          <a:prstGeom prst="rect">
            <a:avLst/>
          </a:prstGeom>
        </p:spPr>
      </p:pic>
      <p:sp>
        <p:nvSpPr>
          <p:cNvPr id="72" name="Rectangle 71">
            <a:extLst>
              <a:ext uri="{FF2B5EF4-FFF2-40B4-BE49-F238E27FC236}">
                <a16:creationId xmlns:a16="http://schemas.microsoft.com/office/drawing/2014/main" id="{DA3066B4-B597-4083-B1FE-ACA6755EB628}"/>
              </a:ext>
            </a:extLst>
          </p:cNvPr>
          <p:cNvSpPr/>
          <p:nvPr/>
        </p:nvSpPr>
        <p:spPr>
          <a:xfrm>
            <a:off x="4785523" y="4200037"/>
            <a:ext cx="782152" cy="523220"/>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4</a:t>
            </a:r>
            <a:endParaRPr lang="en-GB" dirty="0">
              <a:latin typeface="Myriad Pro Semibold"/>
            </a:endParaRPr>
          </a:p>
        </p:txBody>
      </p:sp>
      <p:sp>
        <p:nvSpPr>
          <p:cNvPr id="73" name="Rectangle 72">
            <a:extLst>
              <a:ext uri="{FF2B5EF4-FFF2-40B4-BE49-F238E27FC236}">
                <a16:creationId xmlns:a16="http://schemas.microsoft.com/office/drawing/2014/main" id="{050CB850-7C3A-4D25-9E38-958D041EBD9E}"/>
              </a:ext>
            </a:extLst>
          </p:cNvPr>
          <p:cNvSpPr/>
          <p:nvPr/>
        </p:nvSpPr>
        <p:spPr>
          <a:xfrm>
            <a:off x="5425209" y="4261592"/>
            <a:ext cx="716885" cy="461665"/>
          </a:xfrm>
          <a:prstGeom prst="rect">
            <a:avLst/>
          </a:prstGeom>
        </p:spPr>
        <p:txBody>
          <a:bodyPr wrap="square">
            <a:spAutoFit/>
          </a:bodyPr>
          <a:lstStyle/>
          <a:p>
            <a:pPr algn="ctr">
              <a:buNone/>
            </a:pPr>
            <a:r>
              <a:rPr lang="en-GB" sz="2400" dirty="0">
                <a:latin typeface="Myriad Pro Semibold"/>
              </a:rPr>
              <a:t>= 6</a:t>
            </a:r>
          </a:p>
        </p:txBody>
      </p:sp>
      <p:sp>
        <p:nvSpPr>
          <p:cNvPr id="74" name="Rectangle 73">
            <a:extLst>
              <a:ext uri="{FF2B5EF4-FFF2-40B4-BE49-F238E27FC236}">
                <a16:creationId xmlns:a16="http://schemas.microsoft.com/office/drawing/2014/main" id="{CF532CD9-E4C1-433E-AC26-0250535BE607}"/>
              </a:ext>
            </a:extLst>
          </p:cNvPr>
          <p:cNvSpPr/>
          <p:nvPr/>
        </p:nvSpPr>
        <p:spPr>
          <a:xfrm>
            <a:off x="4395825" y="5117066"/>
            <a:ext cx="640358" cy="461665"/>
          </a:xfrm>
          <a:prstGeom prst="rect">
            <a:avLst/>
          </a:prstGeom>
        </p:spPr>
        <p:txBody>
          <a:bodyPr wrap="square">
            <a:spAutoFit/>
          </a:bodyPr>
          <a:lstStyle/>
          <a:p>
            <a:pPr algn="ctr">
              <a:buNone/>
            </a:pPr>
            <a:r>
              <a:rPr lang="en-GB" sz="2400" b="1" dirty="0">
                <a:latin typeface="Myriad Pro Semibold"/>
              </a:rPr>
              <a:t>15</a:t>
            </a:r>
          </a:p>
        </p:txBody>
      </p:sp>
      <p:sp>
        <p:nvSpPr>
          <p:cNvPr id="75" name="Rectangle 74">
            <a:extLst>
              <a:ext uri="{FF2B5EF4-FFF2-40B4-BE49-F238E27FC236}">
                <a16:creationId xmlns:a16="http://schemas.microsoft.com/office/drawing/2014/main" id="{81EC7AD2-9627-4BAA-8B89-D6023AC0386E}"/>
              </a:ext>
            </a:extLst>
          </p:cNvPr>
          <p:cNvSpPr/>
          <p:nvPr/>
        </p:nvSpPr>
        <p:spPr>
          <a:xfrm>
            <a:off x="4810923" y="5117066"/>
            <a:ext cx="782152" cy="461665"/>
          </a:xfrm>
          <a:prstGeom prst="rect">
            <a:avLst/>
          </a:prstGeom>
        </p:spPr>
        <p:txBody>
          <a:bodyPr wrap="square">
            <a:spAutoFit/>
          </a:bodyPr>
          <a:lstStyle/>
          <a:p>
            <a:pPr algn="ctr">
              <a:buNone/>
            </a:pPr>
            <a:r>
              <a:rPr lang="en-GB" sz="2400" b="1" dirty="0">
                <a:latin typeface="Myriad Pro Semibold"/>
              </a:rPr>
              <a:t>−</a:t>
            </a:r>
            <a:r>
              <a:rPr lang="en-GB" sz="2400" dirty="0">
                <a:latin typeface="Myriad Pro Semibold"/>
              </a:rPr>
              <a:t> </a:t>
            </a:r>
            <a:r>
              <a:rPr lang="en-GB" sz="2400" b="1" dirty="0">
                <a:latin typeface="Myriad Pro Semibold"/>
              </a:rPr>
              <a:t>9</a:t>
            </a:r>
          </a:p>
        </p:txBody>
      </p:sp>
      <p:sp>
        <p:nvSpPr>
          <p:cNvPr id="76" name="Rectangle 75">
            <a:extLst>
              <a:ext uri="{FF2B5EF4-FFF2-40B4-BE49-F238E27FC236}">
                <a16:creationId xmlns:a16="http://schemas.microsoft.com/office/drawing/2014/main" id="{DFE32358-C90E-44E5-88CA-847AA5281C10}"/>
              </a:ext>
            </a:extLst>
          </p:cNvPr>
          <p:cNvSpPr/>
          <p:nvPr/>
        </p:nvSpPr>
        <p:spPr>
          <a:xfrm>
            <a:off x="5399809" y="5117066"/>
            <a:ext cx="823565" cy="461665"/>
          </a:xfrm>
          <a:prstGeom prst="rect">
            <a:avLst/>
          </a:prstGeom>
        </p:spPr>
        <p:txBody>
          <a:bodyPr wrap="square">
            <a:spAutoFit/>
          </a:bodyPr>
          <a:lstStyle/>
          <a:p>
            <a:pPr algn="ctr">
              <a:buNone/>
            </a:pPr>
            <a:r>
              <a:rPr lang="en-GB" sz="2400" b="1" dirty="0">
                <a:latin typeface="Myriad Pro Semibold"/>
              </a:rPr>
              <a:t>= 6</a:t>
            </a:r>
          </a:p>
        </p:txBody>
      </p:sp>
      <p:pic>
        <p:nvPicPr>
          <p:cNvPr id="44" name="Picture 43">
            <a:extLst>
              <a:ext uri="{FF2B5EF4-FFF2-40B4-BE49-F238E27FC236}">
                <a16:creationId xmlns:a16="http://schemas.microsoft.com/office/drawing/2014/main" id="{E2EB1DBA-B952-4469-9F26-E03E75FA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9170" y="3854376"/>
            <a:ext cx="324795" cy="2025461"/>
          </a:xfrm>
          <a:prstGeom prst="rect">
            <a:avLst/>
          </a:prstGeom>
        </p:spPr>
      </p:pic>
      <p:pic>
        <p:nvPicPr>
          <p:cNvPr id="79" name="Picture 78">
            <a:extLst>
              <a:ext uri="{FF2B5EF4-FFF2-40B4-BE49-F238E27FC236}">
                <a16:creationId xmlns:a16="http://schemas.microsoft.com/office/drawing/2014/main" id="{6D408533-C79A-4E4F-82E5-60F2534C9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81" y="1485409"/>
            <a:ext cx="866643" cy="4460263"/>
          </a:xfrm>
          <a:prstGeom prst="rect">
            <a:avLst/>
          </a:prstGeom>
        </p:spPr>
      </p:pic>
    </p:spTree>
    <p:extLst>
      <p:ext uri="{BB962C8B-B14F-4D97-AF65-F5344CB8AC3E}">
        <p14:creationId xmlns:p14="http://schemas.microsoft.com/office/powerpoint/2010/main" val="19836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78"/>
                                        </p:tgtEl>
                                      </p:cBhvr>
                                    </p:animEffect>
                                    <p:animScale>
                                      <p:cBhvr>
                                        <p:cTn id="10" dur="500" autoRev="1" fill="hold"/>
                                        <p:tgtEl>
                                          <p:spTgt spid="78"/>
                                        </p:tgtEl>
                                      </p:cBhvr>
                                      <p:by x="105000" y="105000"/>
                                    </p:animScale>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xit" presetSubtype="0" fill="hold" nodeType="withEffect">
                                  <p:stCondLst>
                                    <p:cond delay="0"/>
                                  </p:stCondLst>
                                  <p:childTnLst>
                                    <p:set>
                                      <p:cBhvr>
                                        <p:cTn id="30" dur="1" fill="hold">
                                          <p:stCondLst>
                                            <p:cond delay="0"/>
                                          </p:stCondLst>
                                        </p:cTn>
                                        <p:tgtEl>
                                          <p:spTgt spid="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44"/>
                                        </p:tgtEl>
                                      </p:cBhvr>
                                    </p:animEffect>
                                    <p:animScale>
                                      <p:cBhvr>
                                        <p:cTn id="35" dur="500" autoRev="1" fill="hold"/>
                                        <p:tgtEl>
                                          <p:spTgt spid="44"/>
                                        </p:tgtEl>
                                      </p:cBhvr>
                                      <p:by x="105000" y="105000"/>
                                    </p:animScale>
                                  </p:childTnLst>
                                </p:cTn>
                              </p:par>
                            </p:childTnLst>
                          </p:cTn>
                        </p:par>
                        <p:par>
                          <p:cTn id="36" fill="hold">
                            <p:stCondLst>
                              <p:cond delay="1000"/>
                            </p:stCondLst>
                            <p:childTnLst>
                              <p:par>
                                <p:cTn id="37" presetID="10" presetClass="entr" presetSubtype="0" fill="hold" grpId="0" nodeType="afterEffect">
                                  <p:stCondLst>
                                    <p:cond delay="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4"/>
                                        </p:tgtEl>
                                      </p:cBhvr>
                                    </p:animEffect>
                                    <p:set>
                                      <p:cBhvr>
                                        <p:cTn id="44" dur="1" fill="hold">
                                          <p:stCondLst>
                                            <p:cond delay="499"/>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1000" tmFilter="0, 0; .2, .5; .8, .5; 1, 0"/>
                                        <p:tgtEl>
                                          <p:spTgt spid="41"/>
                                        </p:tgtEl>
                                      </p:cBhvr>
                                    </p:animEffect>
                                    <p:animScale>
                                      <p:cBhvr>
                                        <p:cTn id="49" dur="500" autoRev="1" fill="hold"/>
                                        <p:tgtEl>
                                          <p:spTgt spid="41"/>
                                        </p:tgtEl>
                                      </p:cBhvr>
                                      <p:by x="105000" y="105000"/>
                                    </p:animScale>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up)">
                                      <p:cBhvr>
                                        <p:cTn id="68" dur="500"/>
                                        <p:tgtEl>
                                          <p:spTgt spid="6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1000" tmFilter="0, 0; .2, .5; .8, .5; 1, 0"/>
                                        <p:tgtEl>
                                          <p:spTgt spid="12"/>
                                        </p:tgtEl>
                                      </p:cBhvr>
                                    </p:animEffect>
                                    <p:animScale>
                                      <p:cBhvr>
                                        <p:cTn id="85" dur="500" autoRev="1" fill="hold"/>
                                        <p:tgtEl>
                                          <p:spTgt spid="12"/>
                                        </p:tgtEl>
                                      </p:cBhvr>
                                      <p:by x="105000" y="105000"/>
                                    </p:animScale>
                                  </p:childTnLst>
                                </p:cTn>
                              </p:par>
                            </p:childTnLst>
                          </p:cTn>
                        </p:par>
                        <p:par>
                          <p:cTn id="86" fill="hold">
                            <p:stCondLst>
                              <p:cond delay="1000"/>
                            </p:stCondLst>
                            <p:childTnLst>
                              <p:par>
                                <p:cTn id="87" presetID="10" presetClass="entr" presetSubtype="0" fill="hold" grpId="0" nodeType="afterEffect">
                                  <p:stCondLst>
                                    <p:cond delay="5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1000" tmFilter="0, 0; .2, .5; .8, .5; 1, 0"/>
                                        <p:tgtEl>
                                          <p:spTgt spid="41"/>
                                        </p:tgtEl>
                                      </p:cBhvr>
                                    </p:animEffect>
                                    <p:animScale>
                                      <p:cBhvr>
                                        <p:cTn id="99" dur="500" autoRev="1" fill="hold"/>
                                        <p:tgtEl>
                                          <p:spTgt spid="41"/>
                                        </p:tgtEl>
                                      </p:cBhvr>
                                      <p:by x="105000" y="105000"/>
                                    </p:animScale>
                                  </p:childTnLst>
                                </p:cTn>
                              </p:par>
                            </p:childTnLst>
                          </p:cTn>
                        </p:par>
                        <p:par>
                          <p:cTn id="100" fill="hold">
                            <p:stCondLst>
                              <p:cond delay="1000"/>
                            </p:stCondLst>
                            <p:childTnLst>
                              <p:par>
                                <p:cTn id="101" presetID="10" presetClass="entr" presetSubtype="0" fill="hold" grpId="0" nodeType="afterEffect">
                                  <p:stCondLst>
                                    <p:cond delay="50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8" grpId="0"/>
      <p:bldP spid="63" grpId="0"/>
      <p:bldP spid="64" grpId="0"/>
      <p:bldP spid="65" grpId="0"/>
      <p:bldP spid="13" grpId="0" animBg="1"/>
      <p:bldP spid="69" grpId="0" animBg="1"/>
      <p:bldP spid="70" grpId="0" animBg="1"/>
      <p:bldP spid="71" grpId="0" animBg="1"/>
      <p:bldP spid="68" grpId="0"/>
      <p:bldP spid="72" grpId="0"/>
      <p:bldP spid="73" grpId="0"/>
      <p:bldP spid="74" grpId="0"/>
      <p:bldP spid="75"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Morning</a:t>
            </a:r>
          </a:p>
        </p:txBody>
      </p:sp>
      <p:sp>
        <p:nvSpPr>
          <p:cNvPr id="3" name="Content Placeholder 2"/>
          <p:cNvSpPr>
            <a:spLocks noGrp="1"/>
          </p:cNvSpPr>
          <p:nvPr>
            <p:ph idx="1"/>
          </p:nvPr>
        </p:nvSpPr>
        <p:spPr>
          <a:xfrm>
            <a:off x="2901951" y="1505331"/>
            <a:ext cx="5486400" cy="1427689"/>
          </a:xfrm>
        </p:spPr>
        <p:txBody>
          <a:bodyPr/>
          <a:lstStyle/>
          <a:p>
            <a:r>
              <a:rPr lang="en-GB" dirty="0"/>
              <a:t>… is a chance to share with your child, some of the ways they learn maths at school; to enable you to support them at home.</a:t>
            </a:r>
          </a:p>
          <a:p>
            <a:endParaRPr lang="en-GB" dirty="0"/>
          </a:p>
        </p:txBody>
      </p:sp>
      <p:pic>
        <p:nvPicPr>
          <p:cNvPr id="2054" name="Picture 6" descr="The Value of Parents Helping with Homework - TeachHUB">
            <a:extLst>
              <a:ext uri="{FF2B5EF4-FFF2-40B4-BE49-F238E27FC236}">
                <a16:creationId xmlns:a16="http://schemas.microsoft.com/office/drawing/2014/main" id="{9923A23B-8F50-A922-EE02-5D27298BC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83" y="3130445"/>
            <a:ext cx="3684995" cy="24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6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and Subtraction: bridging 10</a:t>
            </a:r>
          </a:p>
        </p:txBody>
      </p:sp>
      <p:pic>
        <p:nvPicPr>
          <p:cNvPr id="4" name="Picture 3" descr="A picture containing object&#10;&#10;Description generated with very high confidence">
            <a:extLst>
              <a:ext uri="{FF2B5EF4-FFF2-40B4-BE49-F238E27FC236}">
                <a16:creationId xmlns:a16="http://schemas.microsoft.com/office/drawing/2014/main"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615266"/>
            <a:ext cx="7907446" cy="705731"/>
          </a:xfrm>
          <a:prstGeom prst="rect">
            <a:avLst/>
          </a:prstGeom>
        </p:spPr>
      </p:pic>
      <p:sp>
        <p:nvSpPr>
          <p:cNvPr id="5" name="Rectangle 4">
            <a:extLst>
              <a:ext uri="{FF2B5EF4-FFF2-40B4-BE49-F238E27FC236}">
                <a16:creationId xmlns:a16="http://schemas.microsoft.com/office/drawing/2014/main" id="{2E7115CB-4B01-429A-B488-806EAE2C638E}"/>
              </a:ext>
            </a:extLst>
          </p:cNvPr>
          <p:cNvSpPr/>
          <p:nvPr/>
        </p:nvSpPr>
        <p:spPr bwMode="auto">
          <a:xfrm>
            <a:off x="798897" y="3875613"/>
            <a:ext cx="442762" cy="421220"/>
          </a:xfrm>
          <a:prstGeom prst="rect">
            <a:avLst/>
          </a:prstGeom>
          <a:noFill/>
          <a:ln w="571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F889E263-01FE-4735-B5DE-956CFFA40CD7}"/>
              </a:ext>
            </a:extLst>
          </p:cNvPr>
          <p:cNvCxnSpPr>
            <a:cxnSpLocks/>
          </p:cNvCxnSpPr>
          <p:nvPr/>
        </p:nvCxnSpPr>
        <p:spPr bwMode="auto">
          <a:xfrm flipH="1">
            <a:off x="1021866" y="3651247"/>
            <a:ext cx="485" cy="213250"/>
          </a:xfrm>
          <a:prstGeom prst="line">
            <a:avLst/>
          </a:prstGeom>
          <a:noFill/>
          <a:ln w="2286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65600" y="2909535"/>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4165600" y="2433320"/>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43276" y="2885371"/>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943276" y="2422204"/>
            <a:ext cx="3222324" cy="487331"/>
          </a:xfrm>
          <a:prstGeom prst="rect">
            <a:avLst/>
          </a:prstGeom>
        </p:spPr>
      </p:pic>
    </p:spTree>
    <p:extLst>
      <p:ext uri="{BB962C8B-B14F-4D97-AF65-F5344CB8AC3E}">
        <p14:creationId xmlns:p14="http://schemas.microsoft.com/office/powerpoint/2010/main" val="33291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Maths Project</a:t>
            </a:r>
          </a:p>
        </p:txBody>
      </p:sp>
      <p:pic>
        <p:nvPicPr>
          <p:cNvPr id="3078" name="Picture 6" descr="Using an abacus-like rekenrek to help children develop confidence and  fluency with number - YouTube">
            <a:extLst>
              <a:ext uri="{FF2B5EF4-FFF2-40B4-BE49-F238E27FC236}">
                <a16:creationId xmlns:a16="http://schemas.microsoft.com/office/drawing/2014/main" id="{174E23FD-14EB-BEFF-84D0-C8F9E1D53E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082" y="1535625"/>
            <a:ext cx="5486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38AAF6-7DF4-1924-4EC0-B2A848EDE138}"/>
              </a:ext>
            </a:extLst>
          </p:cNvPr>
          <p:cNvSpPr txBox="1"/>
          <p:nvPr/>
        </p:nvSpPr>
        <p:spPr>
          <a:xfrm>
            <a:off x="3588891" y="5012516"/>
            <a:ext cx="4573284" cy="507831"/>
          </a:xfrm>
          <a:prstGeom prst="rect">
            <a:avLst/>
          </a:prstGeom>
          <a:noFill/>
        </p:spPr>
        <p:txBody>
          <a:bodyPr wrap="square">
            <a:spAutoFit/>
          </a:bodyPr>
          <a:lstStyle/>
          <a:p>
            <a:r>
              <a:rPr lang="en-GB" sz="1350" dirty="0">
                <a:hlinkClick r:id="rId3"/>
              </a:rPr>
              <a:t>https://www.youtube.com/watch?v=gtb7X2UJNWw</a:t>
            </a:r>
            <a:endParaRPr lang="en-GB" sz="1350" dirty="0"/>
          </a:p>
          <a:p>
            <a:endParaRPr lang="en-GB" sz="1350" dirty="0"/>
          </a:p>
        </p:txBody>
      </p:sp>
    </p:spTree>
    <p:extLst>
      <p:ext uri="{BB962C8B-B14F-4D97-AF65-F5344CB8AC3E}">
        <p14:creationId xmlns:p14="http://schemas.microsoft.com/office/powerpoint/2010/main" val="181320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sp>
        <p:nvSpPr>
          <p:cNvPr id="39" name="Title 2">
            <a:extLst>
              <a:ext uri="{FF2B5EF4-FFF2-40B4-BE49-F238E27FC236}">
                <a16:creationId xmlns:a16="http://schemas.microsoft.com/office/drawing/2014/main" id="{478CA1DE-6278-4BE0-8D8D-633CF32EB94A}"/>
              </a:ext>
            </a:extLst>
          </p:cNvPr>
          <p:cNvSpPr>
            <a:spLocks noGrp="1"/>
          </p:cNvSpPr>
          <p:nvPr>
            <p:ph type="title"/>
          </p:nvPr>
        </p:nvSpPr>
        <p:spPr>
          <a:xfrm>
            <a:off x="404017" y="1180245"/>
            <a:ext cx="8316554" cy="736588"/>
          </a:xfrm>
          <a:solidFill>
            <a:schemeClr val="accent1"/>
          </a:solidFill>
        </p:spPr>
        <p:txBody>
          <a:bodyPr>
            <a:normAutofit/>
          </a:bodyPr>
          <a:lstStyle/>
          <a:p>
            <a:r>
              <a:rPr lang="en-GB" sz="2100" dirty="0"/>
              <a:t>Make each number using all the beads on the top row</a:t>
            </a:r>
          </a:p>
        </p:txBody>
      </p:sp>
      <p:sp>
        <p:nvSpPr>
          <p:cNvPr id="40" name="TextBox 39">
            <a:extLst>
              <a:ext uri="{FF2B5EF4-FFF2-40B4-BE49-F238E27FC236}">
                <a16:creationId xmlns:a16="http://schemas.microsoft.com/office/drawing/2014/main"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ea typeface="Times New Roman" panose="02020603050405020304" pitchFamily="18" charset="0"/>
              </a:rPr>
              <a:t>10 needs _____ to make _____ ; </a:t>
            </a:r>
          </a:p>
          <a:p>
            <a:pPr algn="ctr"/>
            <a:r>
              <a:rPr lang="en-GB" sz="1350" dirty="0">
                <a:latin typeface="Century Gothic" panose="020B0502020202020204" pitchFamily="34" charset="0"/>
                <a:ea typeface="Times New Roman" panose="02020603050405020304" pitchFamily="18" charset="0"/>
              </a:rPr>
              <a:t>_____ is made of 10 and _____ .</a:t>
            </a:r>
            <a:endParaRPr lang="en-GB" sz="1350" dirty="0">
              <a:latin typeface="Century Gothic" panose="020B0502020202020204" pitchFamily="34" charset="0"/>
            </a:endParaRPr>
          </a:p>
        </p:txBody>
      </p:sp>
      <p:sp>
        <p:nvSpPr>
          <p:cNvPr id="46" name="Oval 45">
            <a:extLst>
              <a:ext uri="{FF2B5EF4-FFF2-40B4-BE49-F238E27FC236}">
                <a16:creationId xmlns:a16="http://schemas.microsoft.com/office/drawing/2014/main" id="{C585491E-DDBC-44E4-8B4A-2AD6E566D8EF}"/>
              </a:ext>
            </a:extLst>
          </p:cNvPr>
          <p:cNvSpPr/>
          <p:nvPr/>
        </p:nvSpPr>
        <p:spPr>
          <a:xfrm flipH="1">
            <a:off x="4493062" y="3614329"/>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id="{38C9F329-A4D2-4CD7-9CF6-A9F950911AB5}"/>
              </a:ext>
            </a:extLst>
          </p:cNvPr>
          <p:cNvSpPr/>
          <p:nvPr/>
        </p:nvSpPr>
        <p:spPr>
          <a:xfrm flipH="1">
            <a:off x="4885444" y="3614323"/>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8" name="Oval 47">
            <a:extLst>
              <a:ext uri="{FF2B5EF4-FFF2-40B4-BE49-F238E27FC236}">
                <a16:creationId xmlns:a16="http://schemas.microsoft.com/office/drawing/2014/main" id="{C293FD7C-675B-4D4E-A080-52AE6AF097A2}"/>
              </a:ext>
            </a:extLst>
          </p:cNvPr>
          <p:cNvSpPr/>
          <p:nvPr/>
        </p:nvSpPr>
        <p:spPr>
          <a:xfrm flipH="1">
            <a:off x="5275467" y="3612661"/>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9" name="Oval 48">
            <a:extLst>
              <a:ext uri="{FF2B5EF4-FFF2-40B4-BE49-F238E27FC236}">
                <a16:creationId xmlns:a16="http://schemas.microsoft.com/office/drawing/2014/main" id="{7DE909A6-ADAA-47D8-8C5B-508EB8F6FFE2}"/>
              </a:ext>
            </a:extLst>
          </p:cNvPr>
          <p:cNvSpPr/>
          <p:nvPr/>
        </p:nvSpPr>
        <p:spPr>
          <a:xfrm flipH="1">
            <a:off x="5670766" y="361266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29" name="Picture 2">
            <a:extLst>
              <a:ext uri="{FF2B5EF4-FFF2-40B4-BE49-F238E27FC236}">
                <a16:creationId xmlns:a16="http://schemas.microsoft.com/office/drawing/2014/main" id="{F8F0545A-1BFF-4981-ABAB-6B6D6B3F2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92" r="35813"/>
          <a:stretch/>
        </p:blipFill>
        <p:spPr bwMode="auto">
          <a:xfrm>
            <a:off x="7627570" y="902456"/>
            <a:ext cx="1055078" cy="1916798"/>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a:extLst>
              <a:ext uri="{FF2B5EF4-FFF2-40B4-BE49-F238E27FC236}">
                <a16:creationId xmlns:a16="http://schemas.microsoft.com/office/drawing/2014/main" id="{7FC68C5E-A98E-4DAE-82A5-B8234EB1E1B8}"/>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29267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dissolv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8.33333E-7 2.59259E-6 L -0.40417 0.00254 " pathEditMode="relative" rAng="0" ptsTypes="AA">
                                      <p:cBhvr>
                                        <p:cTn id="13" dur="2000" fill="hold"/>
                                        <p:tgtEl>
                                          <p:spTgt spid="4"/>
                                        </p:tgtEl>
                                        <p:attrNameLst>
                                          <p:attrName>ppt_x</p:attrName>
                                          <p:attrName>ppt_y</p:attrName>
                                        </p:attrNameLst>
                                      </p:cBhvr>
                                      <p:rCtr x="-20208" y="116"/>
                                    </p:animMotion>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grpId="0" nodeType="clickEffect">
                                  <p:stCondLst>
                                    <p:cond delay="0"/>
                                  </p:stCondLst>
                                  <p:childTnLst>
                                    <p:animMotion origin="layout" path="M 2.08333E-7 3.7037E-6 L -0.40573 0.00115 " pathEditMode="relative" rAng="0" ptsTypes="AA">
                                      <p:cBhvr>
                                        <p:cTn id="17" dur="2000" fill="hold"/>
                                        <p:tgtEl>
                                          <p:spTgt spid="46"/>
                                        </p:tgtEl>
                                        <p:attrNameLst>
                                          <p:attrName>ppt_x</p:attrName>
                                          <p:attrName>ppt_y</p:attrName>
                                        </p:attrNameLst>
                                      </p:cBhvr>
                                      <p:rCtr x="-2028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FB584D07-C004-4A78-BDB9-01499EB05A97}"/>
              </a:ext>
            </a:extLst>
          </p:cNvPr>
          <p:cNvGrpSpPr/>
          <p:nvPr/>
        </p:nvGrpSpPr>
        <p:grpSpPr>
          <a:xfrm>
            <a:off x="4493062" y="3614324"/>
            <a:ext cx="776750" cy="363028"/>
            <a:chOff x="5990749" y="3676098"/>
            <a:chExt cx="1035667" cy="484037"/>
          </a:xfrm>
        </p:grpSpPr>
        <p:sp>
          <p:nvSpPr>
            <p:cNvPr id="46" name="Oval 45">
              <a:extLst>
                <a:ext uri="{FF2B5EF4-FFF2-40B4-BE49-F238E27FC236}">
                  <a16:creationId xmlns:a16="http://schemas.microsoft.com/office/drawing/2014/main"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8" name="Oval 47">
            <a:extLst>
              <a:ext uri="{FF2B5EF4-FFF2-40B4-BE49-F238E27FC236}">
                <a16:creationId xmlns:a16="http://schemas.microsoft.com/office/drawing/2014/main" id="{C293FD7C-675B-4D4E-A080-52AE6AF097A2}"/>
              </a:ext>
            </a:extLst>
          </p:cNvPr>
          <p:cNvSpPr/>
          <p:nvPr/>
        </p:nvSpPr>
        <p:spPr>
          <a:xfrm flipH="1">
            <a:off x="5275467" y="3612661"/>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9" name="Oval 48">
            <a:extLst>
              <a:ext uri="{FF2B5EF4-FFF2-40B4-BE49-F238E27FC236}">
                <a16:creationId xmlns:a16="http://schemas.microsoft.com/office/drawing/2014/main" id="{7DE909A6-ADAA-47D8-8C5B-508EB8F6FFE2}"/>
              </a:ext>
            </a:extLst>
          </p:cNvPr>
          <p:cNvSpPr/>
          <p:nvPr/>
        </p:nvSpPr>
        <p:spPr>
          <a:xfrm flipH="1">
            <a:off x="5670766" y="361266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2" name="Picture 2">
            <a:extLst>
              <a:ext uri="{FF2B5EF4-FFF2-40B4-BE49-F238E27FC236}">
                <a16:creationId xmlns:a16="http://schemas.microsoft.com/office/drawing/2014/main" id="{DFD016A9-3E63-432D-9D69-3FE1CE651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976" y="945195"/>
            <a:ext cx="2915190" cy="1641476"/>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a:extLst>
              <a:ext uri="{FF2B5EF4-FFF2-40B4-BE49-F238E27FC236}">
                <a16:creationId xmlns:a16="http://schemas.microsoft.com/office/drawing/2014/main" id="{05F948DA-2D64-4E82-92F3-298E2BDDE4E1}"/>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30" name="TextBox 29">
            <a:extLst>
              <a:ext uri="{FF2B5EF4-FFF2-40B4-BE49-F238E27FC236}">
                <a16:creationId xmlns:a16="http://schemas.microsoft.com/office/drawing/2014/main"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ea typeface="Times New Roman" panose="02020603050405020304" pitchFamily="18" charset="0"/>
              </a:rPr>
              <a:t>10 needs _____ to make _____ ; </a:t>
            </a:r>
          </a:p>
          <a:p>
            <a:pPr algn="ctr"/>
            <a:r>
              <a:rPr lang="en-GB" sz="1350" dirty="0">
                <a:latin typeface="Century Gothic" panose="020B0502020202020204" pitchFamily="34" charset="0"/>
                <a:ea typeface="Times New Roman" panose="02020603050405020304" pitchFamily="18" charset="0"/>
              </a:rPr>
              <a:t>_____ is made of 10 and _____ .</a:t>
            </a:r>
            <a:endParaRPr lang="en-GB" sz="1350" dirty="0">
              <a:latin typeface="Century Gothic" panose="020B0502020202020204" pitchFamily="34" charset="0"/>
            </a:endParaRPr>
          </a:p>
        </p:txBody>
      </p:sp>
    </p:spTree>
    <p:extLst>
      <p:ext uri="{BB962C8B-B14F-4D97-AF65-F5344CB8AC3E}">
        <p14:creationId xmlns:p14="http://schemas.microsoft.com/office/powerpoint/2010/main" val="4867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59259E-6 L -0.40495 0.00254 " pathEditMode="relative" rAng="0" ptsTypes="AA">
                                      <p:cBhvr>
                                        <p:cTn id="11" dur="2000" fill="hold"/>
                                        <p:tgtEl>
                                          <p:spTgt spid="4"/>
                                        </p:tgtEl>
                                        <p:attrNameLst>
                                          <p:attrName>ppt_x</p:attrName>
                                          <p:attrName>ppt_y</p:attrName>
                                        </p:attrNameLst>
                                      </p:cBhvr>
                                      <p:rCtr x="-20247" y="11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6667E-6 3.7037E-6 L -0.40286 -0.00278 " pathEditMode="relative" rAng="0" ptsTypes="AA">
                                      <p:cBhvr>
                                        <p:cTn id="15" dur="2000" fill="hold"/>
                                        <p:tgtEl>
                                          <p:spTgt spid="6"/>
                                        </p:tgtEl>
                                        <p:attrNameLst>
                                          <p:attrName>ppt_x</p:attrName>
                                          <p:attrName>ppt_y</p:attrName>
                                        </p:attrNameLst>
                                      </p:cBhvr>
                                      <p:rCtr x="-20143"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FD71FFEF-838F-4A1E-A4B0-A7BE0BFA0849}"/>
              </a:ext>
            </a:extLst>
          </p:cNvPr>
          <p:cNvGrpSpPr/>
          <p:nvPr/>
        </p:nvGrpSpPr>
        <p:grpSpPr>
          <a:xfrm>
            <a:off x="4493062" y="3612661"/>
            <a:ext cx="1166773" cy="364691"/>
            <a:chOff x="5990749" y="3673881"/>
            <a:chExt cx="1555697" cy="486254"/>
          </a:xfrm>
        </p:grpSpPr>
        <p:grpSp>
          <p:nvGrpSpPr>
            <p:cNvPr id="6" name="Group 5">
              <a:extLst>
                <a:ext uri="{FF2B5EF4-FFF2-40B4-BE49-F238E27FC236}">
                  <a16:creationId xmlns:a16="http://schemas.microsoft.com/office/drawing/2014/main" id="{FB584D07-C004-4A78-BDB9-01499EB05A97}"/>
                </a:ext>
              </a:extLst>
            </p:cNvPr>
            <p:cNvGrpSpPr/>
            <p:nvPr/>
          </p:nvGrpSpPr>
          <p:grpSpPr>
            <a:xfrm>
              <a:off x="5990749" y="3676098"/>
              <a:ext cx="1035667" cy="484037"/>
              <a:chOff x="5990749" y="3676098"/>
              <a:chExt cx="1035667" cy="484037"/>
            </a:xfrm>
          </p:grpSpPr>
          <p:sp>
            <p:nvSpPr>
              <p:cNvPr id="46" name="Oval 45">
                <a:extLst>
                  <a:ext uri="{FF2B5EF4-FFF2-40B4-BE49-F238E27FC236}">
                    <a16:creationId xmlns:a16="http://schemas.microsoft.com/office/drawing/2014/main"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8" name="Oval 47">
              <a:extLst>
                <a:ext uri="{FF2B5EF4-FFF2-40B4-BE49-F238E27FC236}">
                  <a16:creationId xmlns:a16="http://schemas.microsoft.com/office/drawing/2014/main" id="{C293FD7C-675B-4D4E-A080-52AE6AF097A2}"/>
                </a:ext>
              </a:extLst>
            </p:cNvPr>
            <p:cNvSpPr/>
            <p:nvPr/>
          </p:nvSpPr>
          <p:spPr>
            <a:xfrm flipH="1">
              <a:off x="7033956" y="367388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9" name="Oval 48">
            <a:extLst>
              <a:ext uri="{FF2B5EF4-FFF2-40B4-BE49-F238E27FC236}">
                <a16:creationId xmlns:a16="http://schemas.microsoft.com/office/drawing/2014/main" id="{7DE909A6-ADAA-47D8-8C5B-508EB8F6FFE2}"/>
              </a:ext>
            </a:extLst>
          </p:cNvPr>
          <p:cNvSpPr/>
          <p:nvPr/>
        </p:nvSpPr>
        <p:spPr>
          <a:xfrm flipH="1">
            <a:off x="5670766" y="361266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0" name="Picture 4">
            <a:extLst>
              <a:ext uri="{FF2B5EF4-FFF2-40B4-BE49-F238E27FC236}">
                <a16:creationId xmlns:a16="http://schemas.microsoft.com/office/drawing/2014/main" id="{7F8A9F89-8B33-4D94-9D4D-1B1C31186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556"/>
          <a:stretch/>
        </p:blipFill>
        <p:spPr bwMode="auto">
          <a:xfrm>
            <a:off x="6055135" y="884440"/>
            <a:ext cx="2670353" cy="1916798"/>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a:extLst>
              <a:ext uri="{FF2B5EF4-FFF2-40B4-BE49-F238E27FC236}">
                <a16:creationId xmlns:a16="http://schemas.microsoft.com/office/drawing/2014/main" id="{79ACD297-07DC-45D3-ABB9-2709AE9C5ADB}"/>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31" name="TextBox 30">
            <a:extLst>
              <a:ext uri="{FF2B5EF4-FFF2-40B4-BE49-F238E27FC236}">
                <a16:creationId xmlns:a16="http://schemas.microsoft.com/office/drawing/2014/main"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ea typeface="Times New Roman" panose="02020603050405020304" pitchFamily="18" charset="0"/>
              </a:rPr>
              <a:t>10 needs _____ to make _____ ; </a:t>
            </a:r>
          </a:p>
          <a:p>
            <a:pPr algn="ctr"/>
            <a:r>
              <a:rPr lang="en-GB" sz="1350" dirty="0">
                <a:latin typeface="Century Gothic" panose="020B0502020202020204" pitchFamily="34" charset="0"/>
                <a:ea typeface="Times New Roman" panose="02020603050405020304" pitchFamily="18" charset="0"/>
              </a:rPr>
              <a:t>_____ is made of 10 and _____ .</a:t>
            </a:r>
            <a:endParaRPr lang="en-GB" sz="1350" dirty="0">
              <a:latin typeface="Century Gothic" panose="020B0502020202020204" pitchFamily="34" charset="0"/>
            </a:endParaRPr>
          </a:p>
        </p:txBody>
      </p:sp>
    </p:spTree>
    <p:extLst>
      <p:ext uri="{BB962C8B-B14F-4D97-AF65-F5344CB8AC3E}">
        <p14:creationId xmlns:p14="http://schemas.microsoft.com/office/powerpoint/2010/main" val="310636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59259E-6 L -0.40495 0.00254 " pathEditMode="relative" rAng="0" ptsTypes="AA">
                                      <p:cBhvr>
                                        <p:cTn id="11" dur="2000" fill="hold"/>
                                        <p:tgtEl>
                                          <p:spTgt spid="4"/>
                                        </p:tgtEl>
                                        <p:attrNameLst>
                                          <p:attrName>ppt_x</p:attrName>
                                          <p:attrName>ppt_y</p:attrName>
                                        </p:attrNameLst>
                                      </p:cBhvr>
                                      <p:rCtr x="-20247" y="11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66667E-6 -4.81481E-6 L -0.4086 0.00139 " pathEditMode="relative" rAng="0" ptsTypes="AA">
                                      <p:cBhvr>
                                        <p:cTn id="15" dur="2000" fill="hold"/>
                                        <p:tgtEl>
                                          <p:spTgt spid="3"/>
                                        </p:tgtEl>
                                        <p:attrNameLst>
                                          <p:attrName>ppt_x</p:attrName>
                                          <p:attrName>ppt_y</p:attrName>
                                        </p:attrNameLst>
                                      </p:cBhvr>
                                      <p:rCtr x="-2043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0ACDBF10-F217-42EC-824F-019223BB39A2}"/>
              </a:ext>
            </a:extLst>
          </p:cNvPr>
          <p:cNvGrpSpPr/>
          <p:nvPr/>
        </p:nvGrpSpPr>
        <p:grpSpPr>
          <a:xfrm>
            <a:off x="4493062" y="3612661"/>
            <a:ext cx="1562072" cy="364691"/>
            <a:chOff x="5990749" y="3673880"/>
            <a:chExt cx="2082763" cy="486255"/>
          </a:xfrm>
        </p:grpSpPr>
        <p:grpSp>
          <p:nvGrpSpPr>
            <p:cNvPr id="3" name="Group 2">
              <a:extLst>
                <a:ext uri="{FF2B5EF4-FFF2-40B4-BE49-F238E27FC236}">
                  <a16:creationId xmlns:a16="http://schemas.microsoft.com/office/drawing/2014/main" id="{FD71FFEF-838F-4A1E-A4B0-A7BE0BFA0849}"/>
                </a:ext>
              </a:extLst>
            </p:cNvPr>
            <p:cNvGrpSpPr/>
            <p:nvPr/>
          </p:nvGrpSpPr>
          <p:grpSpPr>
            <a:xfrm>
              <a:off x="5990749" y="3673881"/>
              <a:ext cx="1555697" cy="486254"/>
              <a:chOff x="5990749" y="3673881"/>
              <a:chExt cx="1555697" cy="486254"/>
            </a:xfrm>
          </p:grpSpPr>
          <p:grpSp>
            <p:nvGrpSpPr>
              <p:cNvPr id="6" name="Group 5">
                <a:extLst>
                  <a:ext uri="{FF2B5EF4-FFF2-40B4-BE49-F238E27FC236}">
                    <a16:creationId xmlns:a16="http://schemas.microsoft.com/office/drawing/2014/main" id="{FB584D07-C004-4A78-BDB9-01499EB05A97}"/>
                  </a:ext>
                </a:extLst>
              </p:cNvPr>
              <p:cNvGrpSpPr/>
              <p:nvPr/>
            </p:nvGrpSpPr>
            <p:grpSpPr>
              <a:xfrm>
                <a:off x="5990749" y="3676098"/>
                <a:ext cx="1035667" cy="484037"/>
                <a:chOff x="5990749" y="3676098"/>
                <a:chExt cx="1035667" cy="484037"/>
              </a:xfrm>
            </p:grpSpPr>
            <p:sp>
              <p:nvSpPr>
                <p:cNvPr id="46" name="Oval 45">
                  <a:extLst>
                    <a:ext uri="{FF2B5EF4-FFF2-40B4-BE49-F238E27FC236}">
                      <a16:creationId xmlns:a16="http://schemas.microsoft.com/office/drawing/2014/main"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8" name="Oval 47">
                <a:extLst>
                  <a:ext uri="{FF2B5EF4-FFF2-40B4-BE49-F238E27FC236}">
                    <a16:creationId xmlns:a16="http://schemas.microsoft.com/office/drawing/2014/main" id="{C293FD7C-675B-4D4E-A080-52AE6AF097A2}"/>
                  </a:ext>
                </a:extLst>
              </p:cNvPr>
              <p:cNvSpPr/>
              <p:nvPr/>
            </p:nvSpPr>
            <p:spPr>
              <a:xfrm flipH="1">
                <a:off x="7033956" y="367388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9" name="Oval 48">
              <a:extLst>
                <a:ext uri="{FF2B5EF4-FFF2-40B4-BE49-F238E27FC236}">
                  <a16:creationId xmlns:a16="http://schemas.microsoft.com/office/drawing/2014/main" id="{7DE909A6-ADAA-47D8-8C5B-508EB8F6FFE2}"/>
                </a:ext>
              </a:extLst>
            </p:cNvPr>
            <p:cNvSpPr/>
            <p:nvPr/>
          </p:nvSpPr>
          <p:spPr>
            <a:xfrm flipH="1">
              <a:off x="7561022" y="3673880"/>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50" name="Oval 49">
            <a:extLst>
              <a:ext uri="{FF2B5EF4-FFF2-40B4-BE49-F238E27FC236}">
                <a16:creationId xmlns:a16="http://schemas.microsoft.com/office/drawing/2014/main"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1" name="Picture 2">
            <a:extLst>
              <a:ext uri="{FF2B5EF4-FFF2-40B4-BE49-F238E27FC236}">
                <a16:creationId xmlns:a16="http://schemas.microsoft.com/office/drawing/2014/main" id="{3912A434-6C6A-421B-80F4-97ADCA658E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035"/>
          <a:stretch/>
        </p:blipFill>
        <p:spPr bwMode="auto">
          <a:xfrm>
            <a:off x="5955485" y="959813"/>
            <a:ext cx="2864959" cy="2096018"/>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a:extLst>
              <a:ext uri="{FF2B5EF4-FFF2-40B4-BE49-F238E27FC236}">
                <a16:creationId xmlns:a16="http://schemas.microsoft.com/office/drawing/2014/main" id="{CB331FF1-682C-429A-86F2-3E1D45FE6B50}"/>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32" name="TextBox 31">
            <a:extLst>
              <a:ext uri="{FF2B5EF4-FFF2-40B4-BE49-F238E27FC236}">
                <a16:creationId xmlns:a16="http://schemas.microsoft.com/office/drawing/2014/main"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ea typeface="Times New Roman" panose="02020603050405020304" pitchFamily="18" charset="0"/>
              </a:rPr>
              <a:t>10 needs _____ to make _____ ; </a:t>
            </a:r>
          </a:p>
          <a:p>
            <a:pPr algn="ctr"/>
            <a:r>
              <a:rPr lang="en-GB" sz="1350" dirty="0">
                <a:latin typeface="Century Gothic" panose="020B0502020202020204" pitchFamily="34" charset="0"/>
                <a:ea typeface="Times New Roman" panose="02020603050405020304" pitchFamily="18" charset="0"/>
              </a:rPr>
              <a:t>_____ is made of 10 and _____ .</a:t>
            </a:r>
            <a:endParaRPr lang="en-GB" sz="1350" dirty="0">
              <a:latin typeface="Century Gothic" panose="020B0502020202020204" pitchFamily="34" charset="0"/>
            </a:endParaRPr>
          </a:p>
        </p:txBody>
      </p:sp>
    </p:spTree>
    <p:extLst>
      <p:ext uri="{BB962C8B-B14F-4D97-AF65-F5344CB8AC3E}">
        <p14:creationId xmlns:p14="http://schemas.microsoft.com/office/powerpoint/2010/main" val="1678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59259E-6 L -0.40495 0.00254 " pathEditMode="relative" rAng="0" ptsTypes="AA">
                                      <p:cBhvr>
                                        <p:cTn id="11" dur="2000" fill="hold"/>
                                        <p:tgtEl>
                                          <p:spTgt spid="4"/>
                                        </p:tgtEl>
                                        <p:attrNameLst>
                                          <p:attrName>ppt_x</p:attrName>
                                          <p:attrName>ppt_y</p:attrName>
                                        </p:attrNameLst>
                                      </p:cBhvr>
                                      <p:rCtr x="-20247" y="11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91667E-6 -4.81481E-6 L -0.41093 0.00209 " pathEditMode="relative" rAng="0" ptsTypes="AA">
                                      <p:cBhvr>
                                        <p:cTn id="15" dur="2000" fill="hold"/>
                                        <p:tgtEl>
                                          <p:spTgt spid="5"/>
                                        </p:tgtEl>
                                        <p:attrNameLst>
                                          <p:attrName>ppt_x</p:attrName>
                                          <p:attrName>ppt_y</p:attrName>
                                        </p:attrNameLst>
                                      </p:cBhvr>
                                      <p:rCtr x="-2054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EA8B4C8B-A33E-4D48-BC8D-1BB0ABF7608A}"/>
              </a:ext>
            </a:extLst>
          </p:cNvPr>
          <p:cNvGrpSpPr/>
          <p:nvPr/>
        </p:nvGrpSpPr>
        <p:grpSpPr>
          <a:xfrm>
            <a:off x="4493062" y="3612661"/>
            <a:ext cx="1948635" cy="364691"/>
            <a:chOff x="5990749" y="3673880"/>
            <a:chExt cx="2598180" cy="486255"/>
          </a:xfrm>
        </p:grpSpPr>
        <p:grpSp>
          <p:nvGrpSpPr>
            <p:cNvPr id="3" name="Group 2">
              <a:extLst>
                <a:ext uri="{FF2B5EF4-FFF2-40B4-BE49-F238E27FC236}">
                  <a16:creationId xmlns:a16="http://schemas.microsoft.com/office/drawing/2014/main" id="{FD71FFEF-838F-4A1E-A4B0-A7BE0BFA0849}"/>
                </a:ext>
              </a:extLst>
            </p:cNvPr>
            <p:cNvGrpSpPr/>
            <p:nvPr/>
          </p:nvGrpSpPr>
          <p:grpSpPr>
            <a:xfrm>
              <a:off x="5990749" y="3673881"/>
              <a:ext cx="1555697" cy="486254"/>
              <a:chOff x="5990749" y="3673881"/>
              <a:chExt cx="1555697" cy="486254"/>
            </a:xfrm>
          </p:grpSpPr>
          <p:grpSp>
            <p:nvGrpSpPr>
              <p:cNvPr id="6" name="Group 5">
                <a:extLst>
                  <a:ext uri="{FF2B5EF4-FFF2-40B4-BE49-F238E27FC236}">
                    <a16:creationId xmlns:a16="http://schemas.microsoft.com/office/drawing/2014/main" id="{FB584D07-C004-4A78-BDB9-01499EB05A97}"/>
                  </a:ext>
                </a:extLst>
              </p:cNvPr>
              <p:cNvGrpSpPr/>
              <p:nvPr/>
            </p:nvGrpSpPr>
            <p:grpSpPr>
              <a:xfrm>
                <a:off x="5990749" y="3676098"/>
                <a:ext cx="1035667" cy="484037"/>
                <a:chOff x="5990749" y="3676098"/>
                <a:chExt cx="1035667" cy="484037"/>
              </a:xfrm>
            </p:grpSpPr>
            <p:sp>
              <p:nvSpPr>
                <p:cNvPr id="46" name="Oval 45">
                  <a:extLst>
                    <a:ext uri="{FF2B5EF4-FFF2-40B4-BE49-F238E27FC236}">
                      <a16:creationId xmlns:a16="http://schemas.microsoft.com/office/drawing/2014/main"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8" name="Oval 47">
                <a:extLst>
                  <a:ext uri="{FF2B5EF4-FFF2-40B4-BE49-F238E27FC236}">
                    <a16:creationId xmlns:a16="http://schemas.microsoft.com/office/drawing/2014/main" id="{C293FD7C-675B-4D4E-A080-52AE6AF097A2}"/>
                  </a:ext>
                </a:extLst>
              </p:cNvPr>
              <p:cNvSpPr/>
              <p:nvPr/>
            </p:nvSpPr>
            <p:spPr>
              <a:xfrm flipH="1">
                <a:off x="7033956" y="367388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9" name="Oval 48">
              <a:extLst>
                <a:ext uri="{FF2B5EF4-FFF2-40B4-BE49-F238E27FC236}">
                  <a16:creationId xmlns:a16="http://schemas.microsoft.com/office/drawing/2014/main" id="{7DE909A6-ADAA-47D8-8C5B-508EB8F6FFE2}"/>
                </a:ext>
              </a:extLst>
            </p:cNvPr>
            <p:cNvSpPr/>
            <p:nvPr/>
          </p:nvSpPr>
          <p:spPr>
            <a:xfrm flipH="1">
              <a:off x="7561022" y="3673880"/>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id="{70407D4E-F595-4729-B8FD-1EEC62A7C5BA}"/>
                </a:ext>
              </a:extLst>
            </p:cNvPr>
            <p:cNvSpPr/>
            <p:nvPr/>
          </p:nvSpPr>
          <p:spPr>
            <a:xfrm flipH="1">
              <a:off x="8076439" y="367610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51" name="Oval 50">
            <a:extLst>
              <a:ext uri="{FF2B5EF4-FFF2-40B4-BE49-F238E27FC236}">
                <a16:creationId xmlns:a16="http://schemas.microsoft.com/office/drawing/2014/main"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1" name="Picture 2">
            <a:extLst>
              <a:ext uri="{FF2B5EF4-FFF2-40B4-BE49-F238E27FC236}">
                <a16:creationId xmlns:a16="http://schemas.microsoft.com/office/drawing/2014/main" id="{8C4B27F9-B79B-4A5E-B16F-4A3BC380F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01" y="936477"/>
            <a:ext cx="2859999" cy="1610399"/>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a:extLst>
              <a:ext uri="{FF2B5EF4-FFF2-40B4-BE49-F238E27FC236}">
                <a16:creationId xmlns:a16="http://schemas.microsoft.com/office/drawing/2014/main" id="{393491FD-B448-4AC1-A0A9-1A226666F25D}"/>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32" name="TextBox 31">
            <a:extLst>
              <a:ext uri="{FF2B5EF4-FFF2-40B4-BE49-F238E27FC236}">
                <a16:creationId xmlns:a16="http://schemas.microsoft.com/office/drawing/2014/main"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ea typeface="Times New Roman" panose="02020603050405020304" pitchFamily="18" charset="0"/>
              </a:rPr>
              <a:t>10 needs _____ to make _____ ; </a:t>
            </a:r>
          </a:p>
          <a:p>
            <a:pPr algn="ctr"/>
            <a:r>
              <a:rPr lang="en-GB" sz="1350" dirty="0">
                <a:latin typeface="Century Gothic" panose="020B0502020202020204" pitchFamily="34" charset="0"/>
                <a:ea typeface="Times New Roman" panose="02020603050405020304" pitchFamily="18" charset="0"/>
              </a:rPr>
              <a:t>_____ is made of 10 and _____ .</a:t>
            </a:r>
            <a:endParaRPr lang="en-GB" sz="1350" dirty="0">
              <a:latin typeface="Century Gothic" panose="020B0502020202020204" pitchFamily="34" charset="0"/>
            </a:endParaRPr>
          </a:p>
        </p:txBody>
      </p:sp>
    </p:spTree>
    <p:extLst>
      <p:ext uri="{BB962C8B-B14F-4D97-AF65-F5344CB8AC3E}">
        <p14:creationId xmlns:p14="http://schemas.microsoft.com/office/powerpoint/2010/main" val="10299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59259E-6 L -0.40495 0.00254 " pathEditMode="relative" rAng="0" ptsTypes="AA">
                                      <p:cBhvr>
                                        <p:cTn id="11" dur="2000" fill="hold"/>
                                        <p:tgtEl>
                                          <p:spTgt spid="4"/>
                                        </p:tgtEl>
                                        <p:attrNameLst>
                                          <p:attrName>ppt_x</p:attrName>
                                          <p:attrName>ppt_y</p:attrName>
                                        </p:attrNameLst>
                                      </p:cBhvr>
                                      <p:rCtr x="-20247" y="11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33333E-6 -4.81481E-6 L -0.40743 0.00255 " pathEditMode="relative" rAng="0" ptsTypes="AA">
                                      <p:cBhvr>
                                        <p:cTn id="15" dur="2000" fill="hold"/>
                                        <p:tgtEl>
                                          <p:spTgt spid="5"/>
                                        </p:tgtEl>
                                        <p:attrNameLst>
                                          <p:attrName>ppt_x</p:attrName>
                                          <p:attrName>ppt_y</p:attrName>
                                        </p:attrNameLst>
                                      </p:cBhvr>
                                      <p:rCtr x="-2037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D13ED-F76F-445D-8D46-A090DEF9630C}"/>
              </a:ext>
            </a:extLst>
          </p:cNvPr>
          <p:cNvPicPr>
            <a:picLocks noChangeAspect="1"/>
          </p:cNvPicPr>
          <p:nvPr/>
        </p:nvPicPr>
        <p:blipFill>
          <a:blip r:embed="rId3"/>
          <a:stretch>
            <a:fillRect/>
          </a:stretch>
        </p:blipFill>
        <p:spPr>
          <a:xfrm>
            <a:off x="1720892" y="2474642"/>
            <a:ext cx="5334615" cy="1908716"/>
          </a:xfrm>
          <a:prstGeom prst="rect">
            <a:avLst/>
          </a:prstGeom>
        </p:spPr>
      </p:pic>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2557332" y="785000"/>
            <a:ext cx="5215068" cy="950352"/>
          </a:xfrm>
          <a:solidFill>
            <a:schemeClr val="accent1"/>
          </a:solidFill>
        </p:spPr>
        <p:txBody>
          <a:bodyPr>
            <a:normAutofit/>
          </a:bodyPr>
          <a:lstStyle/>
          <a:p>
            <a:r>
              <a:rPr lang="en-US" sz="2100" dirty="0"/>
              <a:t>How did we ‘see’10 and 5 in 15?</a:t>
            </a:r>
            <a:endParaRPr lang="en-GB" sz="2100" dirty="0"/>
          </a:p>
        </p:txBody>
      </p:sp>
      <p:sp>
        <p:nvSpPr>
          <p:cNvPr id="5" name="Rectangle 4">
            <a:extLst>
              <a:ext uri="{FF2B5EF4-FFF2-40B4-BE49-F238E27FC236}">
                <a16:creationId xmlns:a16="http://schemas.microsoft.com/office/drawing/2014/main"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7" name="Frame 6">
            <a:extLst>
              <a:ext uri="{FF2B5EF4-FFF2-40B4-BE49-F238E27FC236}">
                <a16:creationId xmlns:a16="http://schemas.microsoft.com/office/drawing/2014/main" id="{2656F52B-2148-4883-9969-64367924F60A}"/>
              </a:ext>
            </a:extLst>
          </p:cNvPr>
          <p:cNvSpPr/>
          <p:nvPr/>
        </p:nvSpPr>
        <p:spPr>
          <a:xfrm>
            <a:off x="1867988" y="2572170"/>
            <a:ext cx="474456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Frame 8">
            <a:extLst>
              <a:ext uri="{FF2B5EF4-FFF2-40B4-BE49-F238E27FC236}">
                <a16:creationId xmlns:a16="http://schemas.microsoft.com/office/drawing/2014/main" id="{E1EC3AB8-6A95-4CDB-9718-797D044A3E01}"/>
              </a:ext>
            </a:extLst>
          </p:cNvPr>
          <p:cNvSpPr/>
          <p:nvPr/>
        </p:nvSpPr>
        <p:spPr>
          <a:xfrm>
            <a:off x="1867989" y="3495985"/>
            <a:ext cx="246234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Title 2">
            <a:extLst>
              <a:ext uri="{FF2B5EF4-FFF2-40B4-BE49-F238E27FC236}">
                <a16:creationId xmlns:a16="http://schemas.microsoft.com/office/drawing/2014/main" id="{F94D3FC2-5A87-4A77-B7A6-A1F064DD80AF}"/>
              </a:ext>
            </a:extLst>
          </p:cNvPr>
          <p:cNvSpPr txBox="1">
            <a:spLocks/>
          </p:cNvSpPr>
          <p:nvPr/>
        </p:nvSpPr>
        <p:spPr>
          <a:xfrm>
            <a:off x="822880" y="2722960"/>
            <a:ext cx="647707" cy="487667"/>
          </a:xfrm>
          <a:prstGeom prst="rect">
            <a:avLst/>
          </a:prstGeom>
        </p:spPr>
        <p:txBody>
          <a:bodyPr vert="horz" lIns="68580" tIns="34290" rIns="68580" bIns="34290" rtlCol="0" anchor="t">
            <a:normAutofit fontScale="85000" lnSpcReduction="1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a:r>
              <a:rPr lang="en-US" sz="4050" dirty="0"/>
              <a:t>10</a:t>
            </a:r>
            <a:endParaRPr lang="en-GB" sz="4050" dirty="0"/>
          </a:p>
        </p:txBody>
      </p:sp>
      <p:sp>
        <p:nvSpPr>
          <p:cNvPr id="12" name="Title 2">
            <a:extLst>
              <a:ext uri="{FF2B5EF4-FFF2-40B4-BE49-F238E27FC236}">
                <a16:creationId xmlns:a16="http://schemas.microsoft.com/office/drawing/2014/main" id="{ECECF372-4A17-45CB-AEBD-50C88B54ACB3}"/>
              </a:ext>
            </a:extLst>
          </p:cNvPr>
          <p:cNvSpPr txBox="1">
            <a:spLocks/>
          </p:cNvSpPr>
          <p:nvPr/>
        </p:nvSpPr>
        <p:spPr>
          <a:xfrm>
            <a:off x="822880" y="3708607"/>
            <a:ext cx="647707" cy="487667"/>
          </a:xfrm>
          <a:prstGeom prst="rect">
            <a:avLst/>
          </a:prstGeom>
        </p:spPr>
        <p:txBody>
          <a:bodyPr vert="horz" lIns="68580" tIns="34290" rIns="68580" bIns="34290" rtlCol="0" anchor="t">
            <a:normAutofit fontScale="92500" lnSpcReduction="2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a:r>
              <a:rPr lang="en-US" sz="4050" dirty="0"/>
              <a:t>5</a:t>
            </a:r>
            <a:endParaRPr lang="en-GB" sz="4050" dirty="0"/>
          </a:p>
        </p:txBody>
      </p:sp>
      <p:sp>
        <p:nvSpPr>
          <p:cNvPr id="13" name="Frame 12">
            <a:extLst>
              <a:ext uri="{FF2B5EF4-FFF2-40B4-BE49-F238E27FC236}">
                <a16:creationId xmlns:a16="http://schemas.microsoft.com/office/drawing/2014/main" id="{0FBB9569-AE95-471E-B7E8-F9FDB0626C97}"/>
              </a:ext>
            </a:extLst>
          </p:cNvPr>
          <p:cNvSpPr/>
          <p:nvPr/>
        </p:nvSpPr>
        <p:spPr>
          <a:xfrm>
            <a:off x="2047021" y="2572170"/>
            <a:ext cx="2216217" cy="1746632"/>
          </a:xfrm>
          <a:prstGeom prst="frame">
            <a:avLst>
              <a:gd name="adj1" fmla="val 286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Frame 13">
            <a:extLst>
              <a:ext uri="{FF2B5EF4-FFF2-40B4-BE49-F238E27FC236}">
                <a16:creationId xmlns:a16="http://schemas.microsoft.com/office/drawing/2014/main" id="{A8E5E0DD-7314-4659-9748-905C5A20E61C}"/>
              </a:ext>
            </a:extLst>
          </p:cNvPr>
          <p:cNvSpPr/>
          <p:nvPr/>
        </p:nvSpPr>
        <p:spPr>
          <a:xfrm>
            <a:off x="4204178" y="2573975"/>
            <a:ext cx="227121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Title 2">
            <a:extLst>
              <a:ext uri="{FF2B5EF4-FFF2-40B4-BE49-F238E27FC236}">
                <a16:creationId xmlns:a16="http://schemas.microsoft.com/office/drawing/2014/main" id="{1FA2122C-3D2F-40B9-A439-DD90AEC3B840}"/>
              </a:ext>
            </a:extLst>
          </p:cNvPr>
          <p:cNvSpPr txBox="1">
            <a:spLocks/>
          </p:cNvSpPr>
          <p:nvPr/>
        </p:nvSpPr>
        <p:spPr>
          <a:xfrm>
            <a:off x="2656493" y="2140493"/>
            <a:ext cx="647707" cy="487667"/>
          </a:xfrm>
          <a:prstGeom prst="rect">
            <a:avLst/>
          </a:prstGeom>
        </p:spPr>
        <p:txBody>
          <a:bodyPr vert="horz" lIns="68580" tIns="34290" rIns="68580" bIns="34290" rtlCol="0" anchor="t">
            <a:normAutofit fontScale="85000" lnSpcReduction="1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a:r>
              <a:rPr lang="en-US" sz="4050" dirty="0"/>
              <a:t>10</a:t>
            </a:r>
            <a:endParaRPr lang="en-GB" sz="4050" dirty="0"/>
          </a:p>
        </p:txBody>
      </p:sp>
      <p:sp>
        <p:nvSpPr>
          <p:cNvPr id="16" name="Title 2">
            <a:extLst>
              <a:ext uri="{FF2B5EF4-FFF2-40B4-BE49-F238E27FC236}">
                <a16:creationId xmlns:a16="http://schemas.microsoft.com/office/drawing/2014/main" id="{5DF41433-E04D-40DA-A452-E9198BD1A24D}"/>
              </a:ext>
            </a:extLst>
          </p:cNvPr>
          <p:cNvSpPr txBox="1">
            <a:spLocks/>
          </p:cNvSpPr>
          <p:nvPr/>
        </p:nvSpPr>
        <p:spPr>
          <a:xfrm>
            <a:off x="5104795" y="2140492"/>
            <a:ext cx="647707" cy="487667"/>
          </a:xfrm>
          <a:prstGeom prst="rect">
            <a:avLst/>
          </a:prstGeom>
        </p:spPr>
        <p:txBody>
          <a:bodyPr vert="horz" lIns="68580" tIns="34290" rIns="68580" bIns="34290" rtlCol="0" anchor="t">
            <a:normAutofit fontScale="92500" lnSpcReduction="2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a:r>
              <a:rPr lang="en-US" sz="4050" dirty="0"/>
              <a:t>5</a:t>
            </a:r>
            <a:endParaRPr lang="en-GB" sz="4050" dirty="0"/>
          </a:p>
        </p:txBody>
      </p:sp>
    </p:spTree>
    <p:extLst>
      <p:ext uri="{BB962C8B-B14F-4D97-AF65-F5344CB8AC3E}">
        <p14:creationId xmlns:p14="http://schemas.microsoft.com/office/powerpoint/2010/main" val="26776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p:bldP spid="11" grpId="1"/>
      <p:bldP spid="12" grpId="0"/>
      <p:bldP spid="12" grpId="1"/>
      <p:bldP spid="13" grpId="0" animBg="1"/>
      <p:bldP spid="13" grpId="1" animBg="1"/>
      <p:bldP spid="14" grpId="0" animBg="1"/>
      <p:bldP spid="14" grpId="1" animBg="1"/>
      <p:bldP spid="15" grpId="0"/>
      <p:bldP spid="15" grpId="1"/>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B53F64-F533-472B-B9CF-853BC668374A}"/>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52" name="Speech Bubble: Rectangle with Corners Rounded 51">
            <a:extLst>
              <a:ext uri="{FF2B5EF4-FFF2-40B4-BE49-F238E27FC236}">
                <a16:creationId xmlns:a16="http://schemas.microsoft.com/office/drawing/2014/main" id="{4DBEDC19-9185-4A90-ACD8-217503D072E4}"/>
              </a:ext>
            </a:extLst>
          </p:cNvPr>
          <p:cNvSpPr/>
          <p:nvPr/>
        </p:nvSpPr>
        <p:spPr>
          <a:xfrm>
            <a:off x="1755425" y="1430548"/>
            <a:ext cx="3255710" cy="1202077"/>
          </a:xfrm>
          <a:prstGeom prst="wedgeRoundRectCallout">
            <a:avLst>
              <a:gd name="adj1" fmla="val 54481"/>
              <a:gd name="adj2" fmla="val 7333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GB" sz="2100" kern="0" dirty="0">
                <a:solidFill>
                  <a:prstClr val="white"/>
                </a:solidFill>
                <a:latin typeface="Century Gothic" panose="020B0502020202020204" pitchFamily="34" charset="0"/>
              </a:rPr>
              <a:t>Can you make the numbers I show you using your rekenrek?</a:t>
            </a:r>
          </a:p>
        </p:txBody>
      </p:sp>
      <p:pic>
        <p:nvPicPr>
          <p:cNvPr id="5" name="Picture 4">
            <a:extLst>
              <a:ext uri="{FF2B5EF4-FFF2-40B4-BE49-F238E27FC236}">
                <a16:creationId xmlns:a16="http://schemas.microsoft.com/office/drawing/2014/main" id="{A0A0C64D-CDF1-4C98-98A4-F0507591D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80" r="30420"/>
          <a:stretch/>
        </p:blipFill>
        <p:spPr bwMode="auto">
          <a:xfrm>
            <a:off x="4955147" y="1614882"/>
            <a:ext cx="2984679" cy="3810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315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0">
            <a:extLst>
              <a:ext uri="{FF2B5EF4-FFF2-40B4-BE49-F238E27FC236}">
                <a16:creationId xmlns:a16="http://schemas.microsoft.com/office/drawing/2014/main" id="{EC5BCEFC-8F54-4003-A303-FD40C3743101}"/>
              </a:ext>
            </a:extLst>
          </p:cNvPr>
          <p:cNvSpPr>
            <a:spLocks noChangeArrowheads="1"/>
          </p:cNvSpPr>
          <p:nvPr/>
        </p:nvSpPr>
        <p:spPr bwMode="auto">
          <a:xfrm>
            <a:off x="2675230" y="1274605"/>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3" name="Oval 12">
            <a:extLst>
              <a:ext uri="{FF2B5EF4-FFF2-40B4-BE49-F238E27FC236}">
                <a16:creationId xmlns:a16="http://schemas.microsoft.com/office/drawing/2014/main" id="{40B0EC6D-5071-4AAB-8D56-02059937BF7A}"/>
              </a:ext>
            </a:extLst>
          </p:cNvPr>
          <p:cNvSpPr/>
          <p:nvPr/>
        </p:nvSpPr>
        <p:spPr>
          <a:xfrm>
            <a:off x="3917727" y="143104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4" name="Oval 13">
            <a:extLst>
              <a:ext uri="{FF2B5EF4-FFF2-40B4-BE49-F238E27FC236}">
                <a16:creationId xmlns:a16="http://schemas.microsoft.com/office/drawing/2014/main" id="{7E000200-3BBC-43A8-8D7B-1D1EB8FAA8EF}"/>
              </a:ext>
            </a:extLst>
          </p:cNvPr>
          <p:cNvSpPr/>
          <p:nvPr/>
        </p:nvSpPr>
        <p:spPr>
          <a:xfrm>
            <a:off x="3364964" y="192487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2" name="Oval 11">
            <a:extLst>
              <a:ext uri="{FF2B5EF4-FFF2-40B4-BE49-F238E27FC236}">
                <a16:creationId xmlns:a16="http://schemas.microsoft.com/office/drawing/2014/main" id="{05C15909-8D3D-4033-B84A-8E508A095AAD}"/>
              </a:ext>
            </a:extLst>
          </p:cNvPr>
          <p:cNvSpPr/>
          <p:nvPr/>
        </p:nvSpPr>
        <p:spPr>
          <a:xfrm>
            <a:off x="2859341" y="1440311"/>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5" name="Oval 14">
            <a:extLst>
              <a:ext uri="{FF2B5EF4-FFF2-40B4-BE49-F238E27FC236}">
                <a16:creationId xmlns:a16="http://schemas.microsoft.com/office/drawing/2014/main" id="{CD9D7112-5F0F-461B-83C5-D8B2C1FBBD21}"/>
              </a:ext>
            </a:extLst>
          </p:cNvPr>
          <p:cNvSpPr/>
          <p:nvPr/>
        </p:nvSpPr>
        <p:spPr>
          <a:xfrm>
            <a:off x="3917727" y="24529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6" name="Oval 15">
            <a:extLst>
              <a:ext uri="{FF2B5EF4-FFF2-40B4-BE49-F238E27FC236}">
                <a16:creationId xmlns:a16="http://schemas.microsoft.com/office/drawing/2014/main" id="{FB84DBCA-9430-486C-921E-539CCE640F73}"/>
              </a:ext>
            </a:extLst>
          </p:cNvPr>
          <p:cNvSpPr/>
          <p:nvPr/>
        </p:nvSpPr>
        <p:spPr>
          <a:xfrm>
            <a:off x="2857729" y="245294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7" name="AutoShape 10">
            <a:extLst>
              <a:ext uri="{FF2B5EF4-FFF2-40B4-BE49-F238E27FC236}">
                <a16:creationId xmlns:a16="http://schemas.microsoft.com/office/drawing/2014/main" id="{C2614ECD-51CB-4406-8AC4-2A5353A390A9}"/>
              </a:ext>
            </a:extLst>
          </p:cNvPr>
          <p:cNvSpPr>
            <a:spLocks noChangeArrowheads="1"/>
          </p:cNvSpPr>
          <p:nvPr/>
        </p:nvSpPr>
        <p:spPr bwMode="auto">
          <a:xfrm>
            <a:off x="4572001" y="1274605"/>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8" name="Oval 17">
            <a:extLst>
              <a:ext uri="{FF2B5EF4-FFF2-40B4-BE49-F238E27FC236}">
                <a16:creationId xmlns:a16="http://schemas.microsoft.com/office/drawing/2014/main" id="{E8927A48-DE8A-4575-8E06-CBF9D333D4DD}"/>
              </a:ext>
            </a:extLst>
          </p:cNvPr>
          <p:cNvSpPr/>
          <p:nvPr/>
        </p:nvSpPr>
        <p:spPr>
          <a:xfrm>
            <a:off x="5814497" y="143104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0" name="Oval 19">
            <a:extLst>
              <a:ext uri="{FF2B5EF4-FFF2-40B4-BE49-F238E27FC236}">
                <a16:creationId xmlns:a16="http://schemas.microsoft.com/office/drawing/2014/main" id="{C3B8B964-F350-44DD-9982-818AA31D39A0}"/>
              </a:ext>
            </a:extLst>
          </p:cNvPr>
          <p:cNvSpPr/>
          <p:nvPr/>
        </p:nvSpPr>
        <p:spPr>
          <a:xfrm>
            <a:off x="5261734" y="192487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1" name="Oval 20">
            <a:extLst>
              <a:ext uri="{FF2B5EF4-FFF2-40B4-BE49-F238E27FC236}">
                <a16:creationId xmlns:a16="http://schemas.microsoft.com/office/drawing/2014/main" id="{DD84676A-CE55-45E4-8DF1-160C39BCB73E}"/>
              </a:ext>
            </a:extLst>
          </p:cNvPr>
          <p:cNvSpPr/>
          <p:nvPr/>
        </p:nvSpPr>
        <p:spPr>
          <a:xfrm>
            <a:off x="4756111" y="1440311"/>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5" name="Oval 24">
            <a:extLst>
              <a:ext uri="{FF2B5EF4-FFF2-40B4-BE49-F238E27FC236}">
                <a16:creationId xmlns:a16="http://schemas.microsoft.com/office/drawing/2014/main" id="{D077CC83-645C-4269-A9DF-074B0A32DCC8}"/>
              </a:ext>
            </a:extLst>
          </p:cNvPr>
          <p:cNvSpPr/>
          <p:nvPr/>
        </p:nvSpPr>
        <p:spPr>
          <a:xfrm>
            <a:off x="5814497" y="24529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7" name="Oval 26">
            <a:extLst>
              <a:ext uri="{FF2B5EF4-FFF2-40B4-BE49-F238E27FC236}">
                <a16:creationId xmlns:a16="http://schemas.microsoft.com/office/drawing/2014/main" id="{14D2083A-BC11-46F2-80CE-0D7ABA7B207D}"/>
              </a:ext>
            </a:extLst>
          </p:cNvPr>
          <p:cNvSpPr/>
          <p:nvPr/>
        </p:nvSpPr>
        <p:spPr>
          <a:xfrm>
            <a:off x="4754499" y="245294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58" name="Oval 57">
            <a:extLst>
              <a:ext uri="{FF2B5EF4-FFF2-40B4-BE49-F238E27FC236}">
                <a16:creationId xmlns:a16="http://schemas.microsoft.com/office/drawing/2014/main" id="{C47309DB-86EC-4331-90B3-682B67195CE3}"/>
              </a:ext>
            </a:extLst>
          </p:cNvPr>
          <p:cNvSpPr/>
          <p:nvPr/>
        </p:nvSpPr>
        <p:spPr>
          <a:xfrm>
            <a:off x="3917727" y="144031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9" name="Oval 58">
            <a:extLst>
              <a:ext uri="{FF2B5EF4-FFF2-40B4-BE49-F238E27FC236}">
                <a16:creationId xmlns:a16="http://schemas.microsoft.com/office/drawing/2014/main" id="{AB820E7E-B6F9-4EC2-B6F6-DBCDED372652}"/>
              </a:ext>
            </a:extLst>
          </p:cNvPr>
          <p:cNvSpPr/>
          <p:nvPr/>
        </p:nvSpPr>
        <p:spPr>
          <a:xfrm>
            <a:off x="2857729" y="1446941"/>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id="{D4DC006B-8E49-4E4E-B862-6C39307C9826}"/>
              </a:ext>
            </a:extLst>
          </p:cNvPr>
          <p:cNvSpPr/>
          <p:nvPr/>
        </p:nvSpPr>
        <p:spPr>
          <a:xfrm>
            <a:off x="3364964" y="1932197"/>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1" name="Oval 60">
            <a:extLst>
              <a:ext uri="{FF2B5EF4-FFF2-40B4-BE49-F238E27FC236}">
                <a16:creationId xmlns:a16="http://schemas.microsoft.com/office/drawing/2014/main" id="{125BC8AB-A322-4399-81CC-C6647350F87A}"/>
              </a:ext>
            </a:extLst>
          </p:cNvPr>
          <p:cNvSpPr/>
          <p:nvPr/>
        </p:nvSpPr>
        <p:spPr>
          <a:xfrm>
            <a:off x="3917727" y="245294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2" name="Oval 61">
            <a:extLst>
              <a:ext uri="{FF2B5EF4-FFF2-40B4-BE49-F238E27FC236}">
                <a16:creationId xmlns:a16="http://schemas.microsoft.com/office/drawing/2014/main" id="{D23739CC-7645-4307-BCA9-64F62E91EAB7}"/>
              </a:ext>
            </a:extLst>
          </p:cNvPr>
          <p:cNvSpPr/>
          <p:nvPr/>
        </p:nvSpPr>
        <p:spPr>
          <a:xfrm>
            <a:off x="2857729" y="245294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id="{D8097693-299F-4057-B3BE-7342DF0206ED}"/>
              </a:ext>
            </a:extLst>
          </p:cNvPr>
          <p:cNvSpPr/>
          <p:nvPr/>
        </p:nvSpPr>
        <p:spPr>
          <a:xfrm>
            <a:off x="5814497" y="144031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4" name="Oval 63">
            <a:extLst>
              <a:ext uri="{FF2B5EF4-FFF2-40B4-BE49-F238E27FC236}">
                <a16:creationId xmlns:a16="http://schemas.microsoft.com/office/drawing/2014/main" id="{5D9A240F-B124-4E8C-BEAE-0CBAB40F8E79}"/>
              </a:ext>
            </a:extLst>
          </p:cNvPr>
          <p:cNvSpPr/>
          <p:nvPr/>
        </p:nvSpPr>
        <p:spPr>
          <a:xfrm>
            <a:off x="4754499" y="144547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5" name="Oval 64">
            <a:extLst>
              <a:ext uri="{FF2B5EF4-FFF2-40B4-BE49-F238E27FC236}">
                <a16:creationId xmlns:a16="http://schemas.microsoft.com/office/drawing/2014/main" id="{A2CFDAC3-C373-4AAA-A542-1D794FC3E44D}"/>
              </a:ext>
            </a:extLst>
          </p:cNvPr>
          <p:cNvSpPr/>
          <p:nvPr/>
        </p:nvSpPr>
        <p:spPr>
          <a:xfrm>
            <a:off x="5261734" y="1932197"/>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6" name="Oval 65">
            <a:extLst>
              <a:ext uri="{FF2B5EF4-FFF2-40B4-BE49-F238E27FC236}">
                <a16:creationId xmlns:a16="http://schemas.microsoft.com/office/drawing/2014/main" id="{A7D3B3CD-03AF-4354-951F-83FBAA8975CE}"/>
              </a:ext>
            </a:extLst>
          </p:cNvPr>
          <p:cNvSpPr/>
          <p:nvPr/>
        </p:nvSpPr>
        <p:spPr>
          <a:xfrm>
            <a:off x="5814497" y="245294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7" name="Oval 66">
            <a:extLst>
              <a:ext uri="{FF2B5EF4-FFF2-40B4-BE49-F238E27FC236}">
                <a16:creationId xmlns:a16="http://schemas.microsoft.com/office/drawing/2014/main" id="{4DAAB692-CF0B-494C-9F1B-FF5C4BFCF99A}"/>
              </a:ext>
            </a:extLst>
          </p:cNvPr>
          <p:cNvSpPr/>
          <p:nvPr/>
        </p:nvSpPr>
        <p:spPr>
          <a:xfrm>
            <a:off x="4754499" y="245294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90" name="AutoShape 10">
            <a:extLst>
              <a:ext uri="{FF2B5EF4-FFF2-40B4-BE49-F238E27FC236}">
                <a16:creationId xmlns:a16="http://schemas.microsoft.com/office/drawing/2014/main" id="{7AAB45A0-5002-48AE-B54B-687ED0F960AB}"/>
              </a:ext>
            </a:extLst>
          </p:cNvPr>
          <p:cNvSpPr>
            <a:spLocks noChangeArrowheads="1"/>
          </p:cNvSpPr>
          <p:nvPr/>
        </p:nvSpPr>
        <p:spPr bwMode="auto">
          <a:xfrm>
            <a:off x="2675230" y="3259180"/>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1" name="Oval 90">
            <a:extLst>
              <a:ext uri="{FF2B5EF4-FFF2-40B4-BE49-F238E27FC236}">
                <a16:creationId xmlns:a16="http://schemas.microsoft.com/office/drawing/2014/main" id="{123A5A32-8711-45ED-B6EF-306F89031885}"/>
              </a:ext>
            </a:extLst>
          </p:cNvPr>
          <p:cNvSpPr/>
          <p:nvPr/>
        </p:nvSpPr>
        <p:spPr>
          <a:xfrm>
            <a:off x="3917727" y="341561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2" name="Oval 91">
            <a:extLst>
              <a:ext uri="{FF2B5EF4-FFF2-40B4-BE49-F238E27FC236}">
                <a16:creationId xmlns:a16="http://schemas.microsoft.com/office/drawing/2014/main" id="{9F72344A-DAB0-4589-A857-FB955C841A03}"/>
              </a:ext>
            </a:extLst>
          </p:cNvPr>
          <p:cNvSpPr/>
          <p:nvPr/>
        </p:nvSpPr>
        <p:spPr>
          <a:xfrm>
            <a:off x="3364964" y="390944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3" name="Oval 92">
            <a:extLst>
              <a:ext uri="{FF2B5EF4-FFF2-40B4-BE49-F238E27FC236}">
                <a16:creationId xmlns:a16="http://schemas.microsoft.com/office/drawing/2014/main" id="{D9F94E63-54DD-4639-8B52-E3D2B457533D}"/>
              </a:ext>
            </a:extLst>
          </p:cNvPr>
          <p:cNvSpPr/>
          <p:nvPr/>
        </p:nvSpPr>
        <p:spPr>
          <a:xfrm>
            <a:off x="2859341" y="3424886"/>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4" name="Oval 93">
            <a:extLst>
              <a:ext uri="{FF2B5EF4-FFF2-40B4-BE49-F238E27FC236}">
                <a16:creationId xmlns:a16="http://schemas.microsoft.com/office/drawing/2014/main" id="{4CE13A0A-0422-4FE4-AF77-B2B95346B683}"/>
              </a:ext>
            </a:extLst>
          </p:cNvPr>
          <p:cNvSpPr/>
          <p:nvPr/>
        </p:nvSpPr>
        <p:spPr>
          <a:xfrm>
            <a:off x="3917727" y="44375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5" name="Oval 94">
            <a:extLst>
              <a:ext uri="{FF2B5EF4-FFF2-40B4-BE49-F238E27FC236}">
                <a16:creationId xmlns:a16="http://schemas.microsoft.com/office/drawing/2014/main" id="{88E9CCC4-81D2-44C5-8823-D00A81D05837}"/>
              </a:ext>
            </a:extLst>
          </p:cNvPr>
          <p:cNvSpPr/>
          <p:nvPr/>
        </p:nvSpPr>
        <p:spPr>
          <a:xfrm>
            <a:off x="2857729" y="443751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6" name="AutoShape 10">
            <a:extLst>
              <a:ext uri="{FF2B5EF4-FFF2-40B4-BE49-F238E27FC236}">
                <a16:creationId xmlns:a16="http://schemas.microsoft.com/office/drawing/2014/main" id="{BF95036D-7AE1-4D69-9E96-7D39B474F155}"/>
              </a:ext>
            </a:extLst>
          </p:cNvPr>
          <p:cNvSpPr>
            <a:spLocks noChangeArrowheads="1"/>
          </p:cNvSpPr>
          <p:nvPr/>
        </p:nvSpPr>
        <p:spPr bwMode="auto">
          <a:xfrm>
            <a:off x="4572001" y="3259180"/>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7" name="Oval 96">
            <a:extLst>
              <a:ext uri="{FF2B5EF4-FFF2-40B4-BE49-F238E27FC236}">
                <a16:creationId xmlns:a16="http://schemas.microsoft.com/office/drawing/2014/main" id="{6B86BA51-B1F0-446F-B376-8B2197840CA1}"/>
              </a:ext>
            </a:extLst>
          </p:cNvPr>
          <p:cNvSpPr/>
          <p:nvPr/>
        </p:nvSpPr>
        <p:spPr>
          <a:xfrm>
            <a:off x="5814497" y="341561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8" name="Oval 97">
            <a:extLst>
              <a:ext uri="{FF2B5EF4-FFF2-40B4-BE49-F238E27FC236}">
                <a16:creationId xmlns:a16="http://schemas.microsoft.com/office/drawing/2014/main" id="{1AFED844-EF49-4C44-8020-3DFB4031D124}"/>
              </a:ext>
            </a:extLst>
          </p:cNvPr>
          <p:cNvSpPr/>
          <p:nvPr/>
        </p:nvSpPr>
        <p:spPr>
          <a:xfrm>
            <a:off x="5261734" y="390944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9" name="Oval 98">
            <a:extLst>
              <a:ext uri="{FF2B5EF4-FFF2-40B4-BE49-F238E27FC236}">
                <a16:creationId xmlns:a16="http://schemas.microsoft.com/office/drawing/2014/main" id="{F0B84182-8960-47F0-AEE6-C040B6325C41}"/>
              </a:ext>
            </a:extLst>
          </p:cNvPr>
          <p:cNvSpPr/>
          <p:nvPr/>
        </p:nvSpPr>
        <p:spPr>
          <a:xfrm>
            <a:off x="4756111" y="3424886"/>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0" name="Oval 99">
            <a:extLst>
              <a:ext uri="{FF2B5EF4-FFF2-40B4-BE49-F238E27FC236}">
                <a16:creationId xmlns:a16="http://schemas.microsoft.com/office/drawing/2014/main" id="{395E9039-2BAB-4B65-9760-98A6A7004A08}"/>
              </a:ext>
            </a:extLst>
          </p:cNvPr>
          <p:cNvSpPr/>
          <p:nvPr/>
        </p:nvSpPr>
        <p:spPr>
          <a:xfrm>
            <a:off x="5814497" y="44375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1" name="Oval 100">
            <a:extLst>
              <a:ext uri="{FF2B5EF4-FFF2-40B4-BE49-F238E27FC236}">
                <a16:creationId xmlns:a16="http://schemas.microsoft.com/office/drawing/2014/main" id="{6BAF4522-BD14-4BEF-BC0B-D96D69105307}"/>
              </a:ext>
            </a:extLst>
          </p:cNvPr>
          <p:cNvSpPr/>
          <p:nvPr/>
        </p:nvSpPr>
        <p:spPr>
          <a:xfrm>
            <a:off x="4754499" y="443751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3" name="Oval 102">
            <a:extLst>
              <a:ext uri="{FF2B5EF4-FFF2-40B4-BE49-F238E27FC236}">
                <a16:creationId xmlns:a16="http://schemas.microsoft.com/office/drawing/2014/main" id="{BA91742A-4D70-432F-B314-550B9A752CC8}"/>
              </a:ext>
            </a:extLst>
          </p:cNvPr>
          <p:cNvSpPr/>
          <p:nvPr/>
        </p:nvSpPr>
        <p:spPr>
          <a:xfrm>
            <a:off x="2857729" y="3431516"/>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6" name="Oval 105">
            <a:extLst>
              <a:ext uri="{FF2B5EF4-FFF2-40B4-BE49-F238E27FC236}">
                <a16:creationId xmlns:a16="http://schemas.microsoft.com/office/drawing/2014/main" id="{3F82D79D-694F-4E7C-A275-5621CEB6747F}"/>
              </a:ext>
            </a:extLst>
          </p:cNvPr>
          <p:cNvSpPr/>
          <p:nvPr/>
        </p:nvSpPr>
        <p:spPr>
          <a:xfrm>
            <a:off x="2857729" y="443752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2" name="Rectangle 111">
            <a:extLst>
              <a:ext uri="{FF2B5EF4-FFF2-40B4-BE49-F238E27FC236}">
                <a16:creationId xmlns:a16="http://schemas.microsoft.com/office/drawing/2014/main"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47" name="Title 2">
            <a:extLst>
              <a:ext uri="{FF2B5EF4-FFF2-40B4-BE49-F238E27FC236}">
                <a16:creationId xmlns:a16="http://schemas.microsoft.com/office/drawing/2014/main" id="{89CB7C62-B9C6-438A-B49A-043FE91E3870}"/>
              </a:ext>
            </a:extLst>
          </p:cNvPr>
          <p:cNvSpPr txBox="1">
            <a:spLocks/>
          </p:cNvSpPr>
          <p:nvPr/>
        </p:nvSpPr>
        <p:spPr>
          <a:xfrm>
            <a:off x="6872883" y="2967949"/>
            <a:ext cx="1717218" cy="114967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defRPr/>
            </a:pPr>
            <a:r>
              <a:rPr lang="en-US" sz="2100" b="0" dirty="0"/>
              <a:t>12</a:t>
            </a:r>
          </a:p>
          <a:p>
            <a:pPr algn="ctr" defTabSz="685800">
              <a:defRPr/>
            </a:pPr>
            <a:endParaRPr lang="en-US" sz="2100" b="0" dirty="0"/>
          </a:p>
          <a:p>
            <a:pPr algn="ctr" defTabSz="685800">
              <a:defRPr/>
            </a:pPr>
            <a:r>
              <a:rPr lang="en-US" sz="2100" b="0" dirty="0"/>
              <a:t>Twelve</a:t>
            </a:r>
            <a:endParaRPr lang="en-GB" sz="2100" b="0" dirty="0"/>
          </a:p>
        </p:txBody>
      </p:sp>
      <p:sp>
        <p:nvSpPr>
          <p:cNvPr id="49" name="Oval 48">
            <a:extLst>
              <a:ext uri="{FF2B5EF4-FFF2-40B4-BE49-F238E27FC236}">
                <a16:creationId xmlns:a16="http://schemas.microsoft.com/office/drawing/2014/main" id="{CB46C204-CB9D-4AEE-B273-826EA38BC4F5}"/>
              </a:ext>
            </a:extLst>
          </p:cNvPr>
          <p:cNvSpPr/>
          <p:nvPr/>
        </p:nvSpPr>
        <p:spPr>
          <a:xfrm>
            <a:off x="2859625" y="3431516"/>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0" name="Oval 49">
            <a:extLst>
              <a:ext uri="{FF2B5EF4-FFF2-40B4-BE49-F238E27FC236}">
                <a16:creationId xmlns:a16="http://schemas.microsoft.com/office/drawing/2014/main" id="{D37E43AD-ED12-470C-9912-9B6ED453CC33}"/>
              </a:ext>
            </a:extLst>
          </p:cNvPr>
          <p:cNvSpPr/>
          <p:nvPr/>
        </p:nvSpPr>
        <p:spPr>
          <a:xfrm>
            <a:off x="2859625" y="4437520"/>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43" name="TextBox 42">
            <a:extLst>
              <a:ext uri="{FF2B5EF4-FFF2-40B4-BE49-F238E27FC236}">
                <a16:creationId xmlns:a16="http://schemas.microsoft.com/office/drawing/2014/main" id="{334A9884-211D-49E6-9F9C-C28773839EAE}"/>
              </a:ext>
            </a:extLst>
          </p:cNvPr>
          <p:cNvSpPr txBox="1"/>
          <p:nvPr/>
        </p:nvSpPr>
        <p:spPr>
          <a:xfrm>
            <a:off x="2863502" y="5204039"/>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solidFill>
                  <a:srgbClr val="585858"/>
                </a:solidFill>
                <a:latin typeface="Century Gothic" panose="020B0502020202020204" pitchFamily="34" charset="0"/>
              </a:rPr>
              <a:t>_____ is made of 10 and _____ ; </a:t>
            </a:r>
          </a:p>
          <a:p>
            <a:pPr algn="ctr"/>
            <a:r>
              <a:rPr lang="en-GB" sz="1350" dirty="0">
                <a:solidFill>
                  <a:srgbClr val="585858"/>
                </a:solidFill>
                <a:latin typeface="Century Gothic" panose="020B0502020202020204" pitchFamily="34" charset="0"/>
              </a:rPr>
              <a:t>10 and _____ make _____ .</a:t>
            </a:r>
          </a:p>
        </p:txBody>
      </p:sp>
    </p:spTree>
    <p:extLst>
      <p:ext uri="{BB962C8B-B14F-4D97-AF65-F5344CB8AC3E}">
        <p14:creationId xmlns:p14="http://schemas.microsoft.com/office/powerpoint/2010/main" val="15508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dissolve">
                                      <p:cBhvr>
                                        <p:cTn id="22" dur="500"/>
                                        <p:tgtEl>
                                          <p:spTgt spid="6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500"/>
                                        <p:tgtEl>
                                          <p:spTgt spid="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dissolve">
                                      <p:cBhvr>
                                        <p:cTn id="37" dur="500"/>
                                        <p:tgtEl>
                                          <p:spTgt spid="10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dissolv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9"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dissolve">
                                      <p:cBhvr>
                                        <p:cTn id="47" dur="500"/>
                                        <p:tgtEl>
                                          <p:spTgt spid="4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dissolve">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103" grpId="0" animBg="1"/>
      <p:bldP spid="106" grpId="0" animBg="1"/>
      <p:bldP spid="47" grpId="0"/>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5112" y="873254"/>
            <a:ext cx="4333239" cy="1565146"/>
          </a:xfrm>
        </p:spPr>
        <p:txBody>
          <a:bodyPr anchor="b">
            <a:normAutofit/>
          </a:bodyPr>
          <a:lstStyle/>
          <a:p>
            <a:r>
              <a:rPr lang="en-GB" dirty="0"/>
              <a:t>Curriculum Information</a:t>
            </a:r>
          </a:p>
        </p:txBody>
      </p:sp>
      <p:pic>
        <p:nvPicPr>
          <p:cNvPr id="11" name="Picture 10">
            <a:extLst>
              <a:ext uri="{FF2B5EF4-FFF2-40B4-BE49-F238E27FC236}">
                <a16:creationId xmlns:a16="http://schemas.microsoft.com/office/drawing/2014/main" id="{1CE00425-912B-7454-BDEB-5E736E778EB9}"/>
              </a:ext>
            </a:extLst>
          </p:cNvPr>
          <p:cNvPicPr>
            <a:picLocks noChangeAspect="1"/>
          </p:cNvPicPr>
          <p:nvPr/>
        </p:nvPicPr>
        <p:blipFill rotWithShape="1">
          <a:blip r:embed="rId2"/>
          <a:srcRect l="783" r="12257" b="-5"/>
          <a:stretch/>
        </p:blipFill>
        <p:spPr>
          <a:xfrm>
            <a:off x="-8219" y="2364993"/>
            <a:ext cx="3377531" cy="2194560"/>
          </a:xfrm>
          <a:prstGeom prst="rect">
            <a:avLst/>
          </a:prstGeom>
        </p:spPr>
      </p:pic>
      <p:pic>
        <p:nvPicPr>
          <p:cNvPr id="5" name="Picture 4">
            <a:extLst>
              <a:ext uri="{FF2B5EF4-FFF2-40B4-BE49-F238E27FC236}">
                <a16:creationId xmlns:a16="http://schemas.microsoft.com/office/drawing/2014/main" id="{49614C86-F3EA-0529-7369-4EEC56A4DB33}"/>
              </a:ext>
            </a:extLst>
          </p:cNvPr>
          <p:cNvPicPr>
            <a:picLocks noChangeAspect="1"/>
          </p:cNvPicPr>
          <p:nvPr/>
        </p:nvPicPr>
        <p:blipFill rotWithShape="1">
          <a:blip r:embed="rId3"/>
          <a:srcRect r="-6" b="1648"/>
          <a:stretch/>
        </p:blipFill>
        <p:spPr>
          <a:xfrm>
            <a:off x="0" y="391"/>
            <a:ext cx="3380993" cy="2194560"/>
          </a:xfrm>
          <a:prstGeom prst="rect">
            <a:avLst/>
          </a:prstGeom>
        </p:spPr>
      </p:pic>
      <p:pic>
        <p:nvPicPr>
          <p:cNvPr id="9" name="Picture 8">
            <a:extLst>
              <a:ext uri="{FF2B5EF4-FFF2-40B4-BE49-F238E27FC236}">
                <a16:creationId xmlns:a16="http://schemas.microsoft.com/office/drawing/2014/main" id="{56C8F3B3-B574-D80B-3B28-9A8F6407D468}"/>
              </a:ext>
            </a:extLst>
          </p:cNvPr>
          <p:cNvPicPr>
            <a:picLocks noChangeAspect="1"/>
          </p:cNvPicPr>
          <p:nvPr/>
        </p:nvPicPr>
        <p:blipFill rotWithShape="1">
          <a:blip r:embed="rId4"/>
          <a:srcRect l="3753" r="9216" b="-2"/>
          <a:stretch/>
        </p:blipFill>
        <p:spPr>
          <a:xfrm>
            <a:off x="-8219" y="4687542"/>
            <a:ext cx="3380993" cy="2194951"/>
          </a:xfrm>
          <a:prstGeom prst="rect">
            <a:avLst/>
          </a:prstGeom>
        </p:spPr>
      </p:pic>
      <p:sp>
        <p:nvSpPr>
          <p:cNvPr id="3" name="Content Placeholder 2"/>
          <p:cNvSpPr>
            <a:spLocks noGrp="1"/>
          </p:cNvSpPr>
          <p:nvPr>
            <p:ph idx="1"/>
          </p:nvPr>
        </p:nvSpPr>
        <p:spPr>
          <a:xfrm>
            <a:off x="4055112" y="2809781"/>
            <a:ext cx="4333239" cy="3224614"/>
          </a:xfrm>
        </p:spPr>
        <p:txBody>
          <a:bodyPr anchor="t">
            <a:normAutofit/>
          </a:bodyPr>
          <a:lstStyle/>
          <a:p>
            <a:r>
              <a:rPr lang="en-GB" dirty="0">
                <a:solidFill>
                  <a:srgbClr val="FFFFFF"/>
                </a:solidFill>
              </a:rPr>
              <a:t>For information about our maths curriculum, please refer to past Parent Workshop Power Points on the school website</a:t>
            </a:r>
          </a:p>
          <a:p>
            <a:r>
              <a:rPr lang="en-GB" dirty="0">
                <a:solidFill>
                  <a:srgbClr val="FFFFFF"/>
                </a:solidFill>
              </a:rPr>
              <a:t>Link: </a:t>
            </a:r>
            <a:r>
              <a:rPr lang="en-GB" dirty="0">
                <a:solidFill>
                  <a:srgbClr val="FF0000"/>
                </a:solidFill>
                <a:hlinkClick r:id="rId5">
                  <a:extLst>
                    <a:ext uri="{A12FA001-AC4F-418D-AE19-62706E023703}">
                      <ahyp:hlinkClr xmlns:ahyp="http://schemas.microsoft.com/office/drawing/2018/hyperlinkcolor" xmlns="" val="tx"/>
                    </a:ext>
                  </a:extLst>
                </a:hlinkClick>
              </a:rPr>
              <a:t>https://www.catherington.hants.sch.uk/mathematics-curriculum/</a:t>
            </a:r>
            <a:endParaRPr lang="en-GB" dirty="0">
              <a:solidFill>
                <a:srgbClr val="FF0000"/>
              </a:solidFill>
            </a:endParaRPr>
          </a:p>
        </p:txBody>
      </p:sp>
    </p:spTree>
    <p:extLst>
      <p:ext uri="{BB962C8B-B14F-4D97-AF65-F5344CB8AC3E}">
        <p14:creationId xmlns:p14="http://schemas.microsoft.com/office/powerpoint/2010/main" val="324410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0">
            <a:extLst>
              <a:ext uri="{FF2B5EF4-FFF2-40B4-BE49-F238E27FC236}">
                <a16:creationId xmlns:a16="http://schemas.microsoft.com/office/drawing/2014/main" id="{EC5BCEFC-8F54-4003-A303-FD40C3743101}"/>
              </a:ext>
            </a:extLst>
          </p:cNvPr>
          <p:cNvSpPr>
            <a:spLocks noChangeArrowheads="1"/>
          </p:cNvSpPr>
          <p:nvPr/>
        </p:nvSpPr>
        <p:spPr bwMode="auto">
          <a:xfrm>
            <a:off x="2675230" y="1274608"/>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3" name="Oval 12">
            <a:extLst>
              <a:ext uri="{FF2B5EF4-FFF2-40B4-BE49-F238E27FC236}">
                <a16:creationId xmlns:a16="http://schemas.microsoft.com/office/drawing/2014/main" id="{40B0EC6D-5071-4AAB-8D56-02059937BF7A}"/>
              </a:ext>
            </a:extLst>
          </p:cNvPr>
          <p:cNvSpPr/>
          <p:nvPr/>
        </p:nvSpPr>
        <p:spPr>
          <a:xfrm>
            <a:off x="3917727" y="14310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4" name="Oval 13">
            <a:extLst>
              <a:ext uri="{FF2B5EF4-FFF2-40B4-BE49-F238E27FC236}">
                <a16:creationId xmlns:a16="http://schemas.microsoft.com/office/drawing/2014/main" id="{7E000200-3BBC-43A8-8D7B-1D1EB8FAA8EF}"/>
              </a:ext>
            </a:extLst>
          </p:cNvPr>
          <p:cNvSpPr/>
          <p:nvPr/>
        </p:nvSpPr>
        <p:spPr>
          <a:xfrm>
            <a:off x="3364964" y="192487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2" name="Oval 11">
            <a:extLst>
              <a:ext uri="{FF2B5EF4-FFF2-40B4-BE49-F238E27FC236}">
                <a16:creationId xmlns:a16="http://schemas.microsoft.com/office/drawing/2014/main" id="{05C15909-8D3D-4033-B84A-8E508A095AAD}"/>
              </a:ext>
            </a:extLst>
          </p:cNvPr>
          <p:cNvSpPr/>
          <p:nvPr/>
        </p:nvSpPr>
        <p:spPr>
          <a:xfrm>
            <a:off x="2859341" y="14403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5" name="Oval 14">
            <a:extLst>
              <a:ext uri="{FF2B5EF4-FFF2-40B4-BE49-F238E27FC236}">
                <a16:creationId xmlns:a16="http://schemas.microsoft.com/office/drawing/2014/main" id="{CD9D7112-5F0F-461B-83C5-D8B2C1FBBD21}"/>
              </a:ext>
            </a:extLst>
          </p:cNvPr>
          <p:cNvSpPr/>
          <p:nvPr/>
        </p:nvSpPr>
        <p:spPr>
          <a:xfrm>
            <a:off x="3917727" y="2452948"/>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6" name="Oval 15">
            <a:extLst>
              <a:ext uri="{FF2B5EF4-FFF2-40B4-BE49-F238E27FC236}">
                <a16:creationId xmlns:a16="http://schemas.microsoft.com/office/drawing/2014/main" id="{FB84DBCA-9430-486C-921E-539CCE640F73}"/>
              </a:ext>
            </a:extLst>
          </p:cNvPr>
          <p:cNvSpPr/>
          <p:nvPr/>
        </p:nvSpPr>
        <p:spPr>
          <a:xfrm>
            <a:off x="2857729" y="245294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7" name="AutoShape 10">
            <a:extLst>
              <a:ext uri="{FF2B5EF4-FFF2-40B4-BE49-F238E27FC236}">
                <a16:creationId xmlns:a16="http://schemas.microsoft.com/office/drawing/2014/main" id="{C2614ECD-51CB-4406-8AC4-2A5353A390A9}"/>
              </a:ext>
            </a:extLst>
          </p:cNvPr>
          <p:cNvSpPr>
            <a:spLocks noChangeArrowheads="1"/>
          </p:cNvSpPr>
          <p:nvPr/>
        </p:nvSpPr>
        <p:spPr bwMode="auto">
          <a:xfrm>
            <a:off x="4572001" y="1274608"/>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8" name="Oval 17">
            <a:extLst>
              <a:ext uri="{FF2B5EF4-FFF2-40B4-BE49-F238E27FC236}">
                <a16:creationId xmlns:a16="http://schemas.microsoft.com/office/drawing/2014/main" id="{E8927A48-DE8A-4575-8E06-CBF9D333D4DD}"/>
              </a:ext>
            </a:extLst>
          </p:cNvPr>
          <p:cNvSpPr/>
          <p:nvPr/>
        </p:nvSpPr>
        <p:spPr>
          <a:xfrm>
            <a:off x="5814497" y="14310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0" name="Oval 19">
            <a:extLst>
              <a:ext uri="{FF2B5EF4-FFF2-40B4-BE49-F238E27FC236}">
                <a16:creationId xmlns:a16="http://schemas.microsoft.com/office/drawing/2014/main" id="{C3B8B964-F350-44DD-9982-818AA31D39A0}"/>
              </a:ext>
            </a:extLst>
          </p:cNvPr>
          <p:cNvSpPr/>
          <p:nvPr/>
        </p:nvSpPr>
        <p:spPr>
          <a:xfrm>
            <a:off x="5261734" y="192487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1" name="Oval 20">
            <a:extLst>
              <a:ext uri="{FF2B5EF4-FFF2-40B4-BE49-F238E27FC236}">
                <a16:creationId xmlns:a16="http://schemas.microsoft.com/office/drawing/2014/main" id="{DD84676A-CE55-45E4-8DF1-160C39BCB73E}"/>
              </a:ext>
            </a:extLst>
          </p:cNvPr>
          <p:cNvSpPr/>
          <p:nvPr/>
        </p:nvSpPr>
        <p:spPr>
          <a:xfrm>
            <a:off x="4756111" y="14403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5" name="Oval 24">
            <a:extLst>
              <a:ext uri="{FF2B5EF4-FFF2-40B4-BE49-F238E27FC236}">
                <a16:creationId xmlns:a16="http://schemas.microsoft.com/office/drawing/2014/main" id="{D077CC83-645C-4269-A9DF-074B0A32DCC8}"/>
              </a:ext>
            </a:extLst>
          </p:cNvPr>
          <p:cNvSpPr/>
          <p:nvPr/>
        </p:nvSpPr>
        <p:spPr>
          <a:xfrm>
            <a:off x="5814497" y="2452948"/>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7" name="Oval 26">
            <a:extLst>
              <a:ext uri="{FF2B5EF4-FFF2-40B4-BE49-F238E27FC236}">
                <a16:creationId xmlns:a16="http://schemas.microsoft.com/office/drawing/2014/main" id="{14D2083A-BC11-46F2-80CE-0D7ABA7B207D}"/>
              </a:ext>
            </a:extLst>
          </p:cNvPr>
          <p:cNvSpPr/>
          <p:nvPr/>
        </p:nvSpPr>
        <p:spPr>
          <a:xfrm>
            <a:off x="4754499" y="245294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58" name="Oval 57">
            <a:extLst>
              <a:ext uri="{FF2B5EF4-FFF2-40B4-BE49-F238E27FC236}">
                <a16:creationId xmlns:a16="http://schemas.microsoft.com/office/drawing/2014/main" id="{C47309DB-86EC-4331-90B3-682B67195CE3}"/>
              </a:ext>
            </a:extLst>
          </p:cNvPr>
          <p:cNvSpPr/>
          <p:nvPr/>
        </p:nvSpPr>
        <p:spPr>
          <a:xfrm>
            <a:off x="3917727" y="144031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9" name="Oval 58">
            <a:extLst>
              <a:ext uri="{FF2B5EF4-FFF2-40B4-BE49-F238E27FC236}">
                <a16:creationId xmlns:a16="http://schemas.microsoft.com/office/drawing/2014/main" id="{AB820E7E-B6F9-4EC2-B6F6-DBCDED372652}"/>
              </a:ext>
            </a:extLst>
          </p:cNvPr>
          <p:cNvSpPr/>
          <p:nvPr/>
        </p:nvSpPr>
        <p:spPr>
          <a:xfrm>
            <a:off x="2857729" y="1446944"/>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id="{D4DC006B-8E49-4E4E-B862-6C39307C9826}"/>
              </a:ext>
            </a:extLst>
          </p:cNvPr>
          <p:cNvSpPr/>
          <p:nvPr/>
        </p:nvSpPr>
        <p:spPr>
          <a:xfrm>
            <a:off x="3364964" y="193220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1" name="Oval 60">
            <a:extLst>
              <a:ext uri="{FF2B5EF4-FFF2-40B4-BE49-F238E27FC236}">
                <a16:creationId xmlns:a16="http://schemas.microsoft.com/office/drawing/2014/main" id="{125BC8AB-A322-4399-81CC-C6647350F87A}"/>
              </a:ext>
            </a:extLst>
          </p:cNvPr>
          <p:cNvSpPr/>
          <p:nvPr/>
        </p:nvSpPr>
        <p:spPr>
          <a:xfrm>
            <a:off x="3917727"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2" name="Oval 61">
            <a:extLst>
              <a:ext uri="{FF2B5EF4-FFF2-40B4-BE49-F238E27FC236}">
                <a16:creationId xmlns:a16="http://schemas.microsoft.com/office/drawing/2014/main" id="{D23739CC-7645-4307-BCA9-64F62E91EAB7}"/>
              </a:ext>
            </a:extLst>
          </p:cNvPr>
          <p:cNvSpPr/>
          <p:nvPr/>
        </p:nvSpPr>
        <p:spPr>
          <a:xfrm>
            <a:off x="2857729"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id="{D8097693-299F-4057-B3BE-7342DF0206ED}"/>
              </a:ext>
            </a:extLst>
          </p:cNvPr>
          <p:cNvSpPr/>
          <p:nvPr/>
        </p:nvSpPr>
        <p:spPr>
          <a:xfrm>
            <a:off x="5814497" y="144031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4" name="Oval 63">
            <a:extLst>
              <a:ext uri="{FF2B5EF4-FFF2-40B4-BE49-F238E27FC236}">
                <a16:creationId xmlns:a16="http://schemas.microsoft.com/office/drawing/2014/main" id="{5D9A240F-B124-4E8C-BEAE-0CBAB40F8E79}"/>
              </a:ext>
            </a:extLst>
          </p:cNvPr>
          <p:cNvSpPr/>
          <p:nvPr/>
        </p:nvSpPr>
        <p:spPr>
          <a:xfrm>
            <a:off x="4754499" y="1445476"/>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5" name="Oval 64">
            <a:extLst>
              <a:ext uri="{FF2B5EF4-FFF2-40B4-BE49-F238E27FC236}">
                <a16:creationId xmlns:a16="http://schemas.microsoft.com/office/drawing/2014/main" id="{A2CFDAC3-C373-4AAA-A542-1D794FC3E44D}"/>
              </a:ext>
            </a:extLst>
          </p:cNvPr>
          <p:cNvSpPr/>
          <p:nvPr/>
        </p:nvSpPr>
        <p:spPr>
          <a:xfrm>
            <a:off x="5261734" y="193220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6" name="Oval 65">
            <a:extLst>
              <a:ext uri="{FF2B5EF4-FFF2-40B4-BE49-F238E27FC236}">
                <a16:creationId xmlns:a16="http://schemas.microsoft.com/office/drawing/2014/main" id="{A7D3B3CD-03AF-4354-951F-83FBAA8975CE}"/>
              </a:ext>
            </a:extLst>
          </p:cNvPr>
          <p:cNvSpPr/>
          <p:nvPr/>
        </p:nvSpPr>
        <p:spPr>
          <a:xfrm>
            <a:off x="5814497"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7" name="Oval 66">
            <a:extLst>
              <a:ext uri="{FF2B5EF4-FFF2-40B4-BE49-F238E27FC236}">
                <a16:creationId xmlns:a16="http://schemas.microsoft.com/office/drawing/2014/main" id="{4DAAB692-CF0B-494C-9F1B-FF5C4BFCF99A}"/>
              </a:ext>
            </a:extLst>
          </p:cNvPr>
          <p:cNvSpPr/>
          <p:nvPr/>
        </p:nvSpPr>
        <p:spPr>
          <a:xfrm>
            <a:off x="4754499"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90" name="AutoShape 10">
            <a:extLst>
              <a:ext uri="{FF2B5EF4-FFF2-40B4-BE49-F238E27FC236}">
                <a16:creationId xmlns:a16="http://schemas.microsoft.com/office/drawing/2014/main" id="{7AAB45A0-5002-48AE-B54B-687ED0F960AB}"/>
              </a:ext>
            </a:extLst>
          </p:cNvPr>
          <p:cNvSpPr>
            <a:spLocks noChangeArrowheads="1"/>
          </p:cNvSpPr>
          <p:nvPr/>
        </p:nvSpPr>
        <p:spPr bwMode="auto">
          <a:xfrm>
            <a:off x="2675230" y="3259183"/>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1" name="Oval 90">
            <a:extLst>
              <a:ext uri="{FF2B5EF4-FFF2-40B4-BE49-F238E27FC236}">
                <a16:creationId xmlns:a16="http://schemas.microsoft.com/office/drawing/2014/main" id="{123A5A32-8711-45ED-B6EF-306F89031885}"/>
              </a:ext>
            </a:extLst>
          </p:cNvPr>
          <p:cNvSpPr/>
          <p:nvPr/>
        </p:nvSpPr>
        <p:spPr>
          <a:xfrm>
            <a:off x="3917727" y="34156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2" name="Oval 91">
            <a:extLst>
              <a:ext uri="{FF2B5EF4-FFF2-40B4-BE49-F238E27FC236}">
                <a16:creationId xmlns:a16="http://schemas.microsoft.com/office/drawing/2014/main" id="{9F72344A-DAB0-4589-A857-FB955C841A03}"/>
              </a:ext>
            </a:extLst>
          </p:cNvPr>
          <p:cNvSpPr/>
          <p:nvPr/>
        </p:nvSpPr>
        <p:spPr>
          <a:xfrm>
            <a:off x="3364964" y="390945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3" name="Oval 92">
            <a:extLst>
              <a:ext uri="{FF2B5EF4-FFF2-40B4-BE49-F238E27FC236}">
                <a16:creationId xmlns:a16="http://schemas.microsoft.com/office/drawing/2014/main" id="{D9F94E63-54DD-4639-8B52-E3D2B457533D}"/>
              </a:ext>
            </a:extLst>
          </p:cNvPr>
          <p:cNvSpPr/>
          <p:nvPr/>
        </p:nvSpPr>
        <p:spPr>
          <a:xfrm>
            <a:off x="2859341" y="342488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4" name="Oval 93">
            <a:extLst>
              <a:ext uri="{FF2B5EF4-FFF2-40B4-BE49-F238E27FC236}">
                <a16:creationId xmlns:a16="http://schemas.microsoft.com/office/drawing/2014/main" id="{4CE13A0A-0422-4FE4-AF77-B2B95346B683}"/>
              </a:ext>
            </a:extLst>
          </p:cNvPr>
          <p:cNvSpPr/>
          <p:nvPr/>
        </p:nvSpPr>
        <p:spPr>
          <a:xfrm>
            <a:off x="3917727" y="4437523"/>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5" name="Oval 94">
            <a:extLst>
              <a:ext uri="{FF2B5EF4-FFF2-40B4-BE49-F238E27FC236}">
                <a16:creationId xmlns:a16="http://schemas.microsoft.com/office/drawing/2014/main" id="{88E9CCC4-81D2-44C5-8823-D00A81D05837}"/>
              </a:ext>
            </a:extLst>
          </p:cNvPr>
          <p:cNvSpPr/>
          <p:nvPr/>
        </p:nvSpPr>
        <p:spPr>
          <a:xfrm>
            <a:off x="2857729" y="443752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6" name="AutoShape 10">
            <a:extLst>
              <a:ext uri="{FF2B5EF4-FFF2-40B4-BE49-F238E27FC236}">
                <a16:creationId xmlns:a16="http://schemas.microsoft.com/office/drawing/2014/main" id="{BF95036D-7AE1-4D69-9E96-7D39B474F155}"/>
              </a:ext>
            </a:extLst>
          </p:cNvPr>
          <p:cNvSpPr>
            <a:spLocks noChangeArrowheads="1"/>
          </p:cNvSpPr>
          <p:nvPr/>
        </p:nvSpPr>
        <p:spPr bwMode="auto">
          <a:xfrm>
            <a:off x="4572001" y="3259183"/>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7" name="Oval 96">
            <a:extLst>
              <a:ext uri="{FF2B5EF4-FFF2-40B4-BE49-F238E27FC236}">
                <a16:creationId xmlns:a16="http://schemas.microsoft.com/office/drawing/2014/main" id="{6B86BA51-B1F0-446F-B376-8B2197840CA1}"/>
              </a:ext>
            </a:extLst>
          </p:cNvPr>
          <p:cNvSpPr/>
          <p:nvPr/>
        </p:nvSpPr>
        <p:spPr>
          <a:xfrm>
            <a:off x="5814497" y="34156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8" name="Oval 97">
            <a:extLst>
              <a:ext uri="{FF2B5EF4-FFF2-40B4-BE49-F238E27FC236}">
                <a16:creationId xmlns:a16="http://schemas.microsoft.com/office/drawing/2014/main" id="{1AFED844-EF49-4C44-8020-3DFB4031D124}"/>
              </a:ext>
            </a:extLst>
          </p:cNvPr>
          <p:cNvSpPr/>
          <p:nvPr/>
        </p:nvSpPr>
        <p:spPr>
          <a:xfrm>
            <a:off x="5261734" y="390945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9" name="Oval 98">
            <a:extLst>
              <a:ext uri="{FF2B5EF4-FFF2-40B4-BE49-F238E27FC236}">
                <a16:creationId xmlns:a16="http://schemas.microsoft.com/office/drawing/2014/main" id="{F0B84182-8960-47F0-AEE6-C040B6325C41}"/>
              </a:ext>
            </a:extLst>
          </p:cNvPr>
          <p:cNvSpPr/>
          <p:nvPr/>
        </p:nvSpPr>
        <p:spPr>
          <a:xfrm>
            <a:off x="4756111" y="342488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0" name="Oval 99">
            <a:extLst>
              <a:ext uri="{FF2B5EF4-FFF2-40B4-BE49-F238E27FC236}">
                <a16:creationId xmlns:a16="http://schemas.microsoft.com/office/drawing/2014/main" id="{395E9039-2BAB-4B65-9760-98A6A7004A08}"/>
              </a:ext>
            </a:extLst>
          </p:cNvPr>
          <p:cNvSpPr/>
          <p:nvPr/>
        </p:nvSpPr>
        <p:spPr>
          <a:xfrm>
            <a:off x="5814497" y="4437523"/>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1" name="Oval 100">
            <a:extLst>
              <a:ext uri="{FF2B5EF4-FFF2-40B4-BE49-F238E27FC236}">
                <a16:creationId xmlns:a16="http://schemas.microsoft.com/office/drawing/2014/main" id="{6BAF4522-BD14-4BEF-BC0B-D96D69105307}"/>
              </a:ext>
            </a:extLst>
          </p:cNvPr>
          <p:cNvSpPr/>
          <p:nvPr/>
        </p:nvSpPr>
        <p:spPr>
          <a:xfrm>
            <a:off x="4754499" y="443752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2" name="Oval 101">
            <a:extLst>
              <a:ext uri="{FF2B5EF4-FFF2-40B4-BE49-F238E27FC236}">
                <a16:creationId xmlns:a16="http://schemas.microsoft.com/office/drawing/2014/main" id="{766C0481-E7E6-4A9D-B191-847721FEB631}"/>
              </a:ext>
            </a:extLst>
          </p:cNvPr>
          <p:cNvSpPr/>
          <p:nvPr/>
        </p:nvSpPr>
        <p:spPr>
          <a:xfrm>
            <a:off x="3917727" y="342489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3" name="Oval 102">
            <a:extLst>
              <a:ext uri="{FF2B5EF4-FFF2-40B4-BE49-F238E27FC236}">
                <a16:creationId xmlns:a16="http://schemas.microsoft.com/office/drawing/2014/main" id="{BA91742A-4D70-432F-B314-550B9A752CC8}"/>
              </a:ext>
            </a:extLst>
          </p:cNvPr>
          <p:cNvSpPr/>
          <p:nvPr/>
        </p:nvSpPr>
        <p:spPr>
          <a:xfrm>
            <a:off x="2857729" y="3431519"/>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4" name="Oval 103">
            <a:extLst>
              <a:ext uri="{FF2B5EF4-FFF2-40B4-BE49-F238E27FC236}">
                <a16:creationId xmlns:a16="http://schemas.microsoft.com/office/drawing/2014/main" id="{7490D9E1-2860-4190-922B-6EB71DD734C0}"/>
              </a:ext>
            </a:extLst>
          </p:cNvPr>
          <p:cNvSpPr/>
          <p:nvPr/>
        </p:nvSpPr>
        <p:spPr>
          <a:xfrm>
            <a:off x="3364964" y="391677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5" name="Oval 104">
            <a:extLst>
              <a:ext uri="{FF2B5EF4-FFF2-40B4-BE49-F238E27FC236}">
                <a16:creationId xmlns:a16="http://schemas.microsoft.com/office/drawing/2014/main" id="{BE303996-A851-4113-BDB4-4F8551F47D7E}"/>
              </a:ext>
            </a:extLst>
          </p:cNvPr>
          <p:cNvSpPr/>
          <p:nvPr/>
        </p:nvSpPr>
        <p:spPr>
          <a:xfrm>
            <a:off x="3917727" y="443752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6" name="Oval 105">
            <a:extLst>
              <a:ext uri="{FF2B5EF4-FFF2-40B4-BE49-F238E27FC236}">
                <a16:creationId xmlns:a16="http://schemas.microsoft.com/office/drawing/2014/main" id="{3F82D79D-694F-4E7C-A275-5621CEB6747F}"/>
              </a:ext>
            </a:extLst>
          </p:cNvPr>
          <p:cNvSpPr/>
          <p:nvPr/>
        </p:nvSpPr>
        <p:spPr>
          <a:xfrm>
            <a:off x="2857729" y="443752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2" name="Rectangle 111">
            <a:extLst>
              <a:ext uri="{FF2B5EF4-FFF2-40B4-BE49-F238E27FC236}">
                <a16:creationId xmlns:a16="http://schemas.microsoft.com/office/drawing/2014/main"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47" name="Title 2">
            <a:extLst>
              <a:ext uri="{FF2B5EF4-FFF2-40B4-BE49-F238E27FC236}">
                <a16:creationId xmlns:a16="http://schemas.microsoft.com/office/drawing/2014/main" id="{FCE164BF-63AD-4AFD-92F9-680A1F9DD76A}"/>
              </a:ext>
            </a:extLst>
          </p:cNvPr>
          <p:cNvSpPr txBox="1">
            <a:spLocks/>
          </p:cNvSpPr>
          <p:nvPr/>
        </p:nvSpPr>
        <p:spPr>
          <a:xfrm>
            <a:off x="6872883" y="2967949"/>
            <a:ext cx="1717218" cy="114967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defRPr/>
            </a:pPr>
            <a:r>
              <a:rPr lang="en-US" sz="2100" b="0" dirty="0"/>
              <a:t>15</a:t>
            </a:r>
          </a:p>
          <a:p>
            <a:pPr algn="ctr" defTabSz="685800">
              <a:defRPr/>
            </a:pPr>
            <a:endParaRPr lang="en-US" sz="2100" b="0" dirty="0"/>
          </a:p>
          <a:p>
            <a:pPr algn="ctr" defTabSz="685800">
              <a:defRPr/>
            </a:pPr>
            <a:r>
              <a:rPr lang="en-US" sz="2100" b="0" dirty="0"/>
              <a:t>Fifteen</a:t>
            </a:r>
            <a:endParaRPr lang="en-GB" sz="2100" b="0" dirty="0"/>
          </a:p>
        </p:txBody>
      </p:sp>
      <p:sp>
        <p:nvSpPr>
          <p:cNvPr id="49" name="Oval 48">
            <a:extLst>
              <a:ext uri="{FF2B5EF4-FFF2-40B4-BE49-F238E27FC236}">
                <a16:creationId xmlns:a16="http://schemas.microsoft.com/office/drawing/2014/main" id="{168D6150-0562-4F0A-B4C0-17D0BC894F86}"/>
              </a:ext>
            </a:extLst>
          </p:cNvPr>
          <p:cNvSpPr/>
          <p:nvPr/>
        </p:nvSpPr>
        <p:spPr>
          <a:xfrm>
            <a:off x="3918256" y="3424889"/>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0" name="Oval 49">
            <a:extLst>
              <a:ext uri="{FF2B5EF4-FFF2-40B4-BE49-F238E27FC236}">
                <a16:creationId xmlns:a16="http://schemas.microsoft.com/office/drawing/2014/main" id="{D3B81FEC-2FF2-485E-99F5-ADDF899C5D41}"/>
              </a:ext>
            </a:extLst>
          </p:cNvPr>
          <p:cNvSpPr/>
          <p:nvPr/>
        </p:nvSpPr>
        <p:spPr>
          <a:xfrm>
            <a:off x="2858258" y="3431519"/>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1" name="Oval 50">
            <a:extLst>
              <a:ext uri="{FF2B5EF4-FFF2-40B4-BE49-F238E27FC236}">
                <a16:creationId xmlns:a16="http://schemas.microsoft.com/office/drawing/2014/main" id="{A4351BB6-2F13-4988-99E2-9DA4427A81E1}"/>
              </a:ext>
            </a:extLst>
          </p:cNvPr>
          <p:cNvSpPr/>
          <p:nvPr/>
        </p:nvSpPr>
        <p:spPr>
          <a:xfrm>
            <a:off x="3365494" y="391677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2" name="Oval 51">
            <a:extLst>
              <a:ext uri="{FF2B5EF4-FFF2-40B4-BE49-F238E27FC236}">
                <a16:creationId xmlns:a16="http://schemas.microsoft.com/office/drawing/2014/main" id="{EE766293-4202-43E5-853D-D113AF6EEADA}"/>
              </a:ext>
            </a:extLst>
          </p:cNvPr>
          <p:cNvSpPr/>
          <p:nvPr/>
        </p:nvSpPr>
        <p:spPr>
          <a:xfrm>
            <a:off x="3918256" y="4437522"/>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3" name="Oval 52">
            <a:extLst>
              <a:ext uri="{FF2B5EF4-FFF2-40B4-BE49-F238E27FC236}">
                <a16:creationId xmlns:a16="http://schemas.microsoft.com/office/drawing/2014/main" id="{601A7EA0-CEA0-44BA-A093-5E60FA5C10F2}"/>
              </a:ext>
            </a:extLst>
          </p:cNvPr>
          <p:cNvSpPr/>
          <p:nvPr/>
        </p:nvSpPr>
        <p:spPr>
          <a:xfrm>
            <a:off x="2858258" y="4437522"/>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5" name="TextBox 54">
            <a:extLst>
              <a:ext uri="{FF2B5EF4-FFF2-40B4-BE49-F238E27FC236}">
                <a16:creationId xmlns:a16="http://schemas.microsoft.com/office/drawing/2014/main" id="{334A9884-211D-49E6-9F9C-C28773839EAE}"/>
              </a:ext>
            </a:extLst>
          </p:cNvPr>
          <p:cNvSpPr txBox="1"/>
          <p:nvPr/>
        </p:nvSpPr>
        <p:spPr>
          <a:xfrm>
            <a:off x="2863502" y="5204039"/>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solidFill>
                  <a:srgbClr val="585858"/>
                </a:solidFill>
                <a:latin typeface="Century Gothic" panose="020B0502020202020204" pitchFamily="34" charset="0"/>
              </a:rPr>
              <a:t>_____ is made of 10 and _____ ; </a:t>
            </a:r>
          </a:p>
          <a:p>
            <a:pPr algn="ctr"/>
            <a:r>
              <a:rPr lang="en-GB" sz="1350" dirty="0">
                <a:solidFill>
                  <a:srgbClr val="585858"/>
                </a:solidFill>
                <a:latin typeface="Century Gothic" panose="020B0502020202020204" pitchFamily="34" charset="0"/>
              </a:rPr>
              <a:t>10 and _____ make _____ .</a:t>
            </a:r>
          </a:p>
        </p:txBody>
      </p:sp>
    </p:spTree>
    <p:extLst>
      <p:ext uri="{BB962C8B-B14F-4D97-AF65-F5344CB8AC3E}">
        <p14:creationId xmlns:p14="http://schemas.microsoft.com/office/powerpoint/2010/main" val="250608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dissolve">
                                      <p:cBhvr>
                                        <p:cTn id="22" dur="500"/>
                                        <p:tgtEl>
                                          <p:spTgt spid="6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500"/>
                                        <p:tgtEl>
                                          <p:spTgt spid="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dissolve">
                                      <p:cBhvr>
                                        <p:cTn id="40" dur="500"/>
                                        <p:tgtEl>
                                          <p:spTgt spid="10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dissolve">
                                      <p:cBhvr>
                                        <p:cTn id="43" dur="500"/>
                                        <p:tgtEl>
                                          <p:spTgt spid="10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dissolve">
                                      <p:cBhvr>
                                        <p:cTn id="46" dur="500"/>
                                        <p:tgtEl>
                                          <p:spTgt spid="10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dissolve">
                                      <p:cBhvr>
                                        <p:cTn id="49" dur="500"/>
                                        <p:tgtEl>
                                          <p:spTgt spid="10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9"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dissolve">
                                      <p:cBhvr>
                                        <p:cTn id="56" dur="500"/>
                                        <p:tgtEl>
                                          <p:spTgt spid="4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dissolve">
                                      <p:cBhvr>
                                        <p:cTn id="59" dur="500"/>
                                        <p:tgtEl>
                                          <p:spTgt spid="5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ssolve">
                                      <p:cBhvr>
                                        <p:cTn id="62" dur="500"/>
                                        <p:tgtEl>
                                          <p:spTgt spid="5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dissolve">
                                      <p:cBhvr>
                                        <p:cTn id="65" dur="500"/>
                                        <p:tgtEl>
                                          <p:spTgt spid="5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dissolve">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102" grpId="0" animBg="1"/>
      <p:bldP spid="103" grpId="0" animBg="1"/>
      <p:bldP spid="104" grpId="0" animBg="1"/>
      <p:bldP spid="105" grpId="0" animBg="1"/>
      <p:bldP spid="106" grpId="0" animBg="1"/>
      <p:bldP spid="47" grpId="0"/>
      <p:bldP spid="49" grpId="0" animBg="1"/>
      <p:bldP spid="50" grpId="0" animBg="1"/>
      <p:bldP spid="51" grpId="0" animBg="1"/>
      <p:bldP spid="52" grpId="0" animBg="1"/>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0">
            <a:extLst>
              <a:ext uri="{FF2B5EF4-FFF2-40B4-BE49-F238E27FC236}">
                <a16:creationId xmlns:a16="http://schemas.microsoft.com/office/drawing/2014/main" id="{EC5BCEFC-8F54-4003-A303-FD40C3743101}"/>
              </a:ext>
            </a:extLst>
          </p:cNvPr>
          <p:cNvSpPr>
            <a:spLocks noChangeArrowheads="1"/>
          </p:cNvSpPr>
          <p:nvPr/>
        </p:nvSpPr>
        <p:spPr bwMode="auto">
          <a:xfrm>
            <a:off x="2675230" y="1287670"/>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3" name="Oval 12">
            <a:extLst>
              <a:ext uri="{FF2B5EF4-FFF2-40B4-BE49-F238E27FC236}">
                <a16:creationId xmlns:a16="http://schemas.microsoft.com/office/drawing/2014/main" id="{40B0EC6D-5071-4AAB-8D56-02059937BF7A}"/>
              </a:ext>
            </a:extLst>
          </p:cNvPr>
          <p:cNvSpPr/>
          <p:nvPr/>
        </p:nvSpPr>
        <p:spPr>
          <a:xfrm>
            <a:off x="3917727" y="144410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4" name="Oval 13">
            <a:extLst>
              <a:ext uri="{FF2B5EF4-FFF2-40B4-BE49-F238E27FC236}">
                <a16:creationId xmlns:a16="http://schemas.microsoft.com/office/drawing/2014/main" id="{7E000200-3BBC-43A8-8D7B-1D1EB8FAA8EF}"/>
              </a:ext>
            </a:extLst>
          </p:cNvPr>
          <p:cNvSpPr/>
          <p:nvPr/>
        </p:nvSpPr>
        <p:spPr>
          <a:xfrm>
            <a:off x="3364964" y="193793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2" name="Oval 11">
            <a:extLst>
              <a:ext uri="{FF2B5EF4-FFF2-40B4-BE49-F238E27FC236}">
                <a16:creationId xmlns:a16="http://schemas.microsoft.com/office/drawing/2014/main" id="{05C15909-8D3D-4033-B84A-8E508A095AAD}"/>
              </a:ext>
            </a:extLst>
          </p:cNvPr>
          <p:cNvSpPr/>
          <p:nvPr/>
        </p:nvSpPr>
        <p:spPr>
          <a:xfrm>
            <a:off x="2859341" y="1453376"/>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5" name="Oval 14">
            <a:extLst>
              <a:ext uri="{FF2B5EF4-FFF2-40B4-BE49-F238E27FC236}">
                <a16:creationId xmlns:a16="http://schemas.microsoft.com/office/drawing/2014/main" id="{CD9D7112-5F0F-461B-83C5-D8B2C1FBBD21}"/>
              </a:ext>
            </a:extLst>
          </p:cNvPr>
          <p:cNvSpPr/>
          <p:nvPr/>
        </p:nvSpPr>
        <p:spPr>
          <a:xfrm>
            <a:off x="3917727" y="246601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6" name="Oval 15">
            <a:extLst>
              <a:ext uri="{FF2B5EF4-FFF2-40B4-BE49-F238E27FC236}">
                <a16:creationId xmlns:a16="http://schemas.microsoft.com/office/drawing/2014/main" id="{FB84DBCA-9430-486C-921E-539CCE640F73}"/>
              </a:ext>
            </a:extLst>
          </p:cNvPr>
          <p:cNvSpPr/>
          <p:nvPr/>
        </p:nvSpPr>
        <p:spPr>
          <a:xfrm>
            <a:off x="2857729" y="246600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7" name="AutoShape 10">
            <a:extLst>
              <a:ext uri="{FF2B5EF4-FFF2-40B4-BE49-F238E27FC236}">
                <a16:creationId xmlns:a16="http://schemas.microsoft.com/office/drawing/2014/main" id="{C2614ECD-51CB-4406-8AC4-2A5353A390A9}"/>
              </a:ext>
            </a:extLst>
          </p:cNvPr>
          <p:cNvSpPr>
            <a:spLocks noChangeArrowheads="1"/>
          </p:cNvSpPr>
          <p:nvPr/>
        </p:nvSpPr>
        <p:spPr bwMode="auto">
          <a:xfrm>
            <a:off x="4572001" y="1287670"/>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8" name="Oval 17">
            <a:extLst>
              <a:ext uri="{FF2B5EF4-FFF2-40B4-BE49-F238E27FC236}">
                <a16:creationId xmlns:a16="http://schemas.microsoft.com/office/drawing/2014/main" id="{E8927A48-DE8A-4575-8E06-CBF9D333D4DD}"/>
              </a:ext>
            </a:extLst>
          </p:cNvPr>
          <p:cNvSpPr/>
          <p:nvPr/>
        </p:nvSpPr>
        <p:spPr>
          <a:xfrm>
            <a:off x="5814497" y="144410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0" name="Oval 19">
            <a:extLst>
              <a:ext uri="{FF2B5EF4-FFF2-40B4-BE49-F238E27FC236}">
                <a16:creationId xmlns:a16="http://schemas.microsoft.com/office/drawing/2014/main" id="{C3B8B964-F350-44DD-9982-818AA31D39A0}"/>
              </a:ext>
            </a:extLst>
          </p:cNvPr>
          <p:cNvSpPr/>
          <p:nvPr/>
        </p:nvSpPr>
        <p:spPr>
          <a:xfrm>
            <a:off x="5261734" y="193793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1" name="Oval 20">
            <a:extLst>
              <a:ext uri="{FF2B5EF4-FFF2-40B4-BE49-F238E27FC236}">
                <a16:creationId xmlns:a16="http://schemas.microsoft.com/office/drawing/2014/main" id="{DD84676A-CE55-45E4-8DF1-160C39BCB73E}"/>
              </a:ext>
            </a:extLst>
          </p:cNvPr>
          <p:cNvSpPr/>
          <p:nvPr/>
        </p:nvSpPr>
        <p:spPr>
          <a:xfrm>
            <a:off x="4756111" y="1453376"/>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5" name="Oval 24">
            <a:extLst>
              <a:ext uri="{FF2B5EF4-FFF2-40B4-BE49-F238E27FC236}">
                <a16:creationId xmlns:a16="http://schemas.microsoft.com/office/drawing/2014/main" id="{D077CC83-645C-4269-A9DF-074B0A32DCC8}"/>
              </a:ext>
            </a:extLst>
          </p:cNvPr>
          <p:cNvSpPr/>
          <p:nvPr/>
        </p:nvSpPr>
        <p:spPr>
          <a:xfrm>
            <a:off x="5814497" y="246601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7" name="Oval 26">
            <a:extLst>
              <a:ext uri="{FF2B5EF4-FFF2-40B4-BE49-F238E27FC236}">
                <a16:creationId xmlns:a16="http://schemas.microsoft.com/office/drawing/2014/main" id="{14D2083A-BC11-46F2-80CE-0D7ABA7B207D}"/>
              </a:ext>
            </a:extLst>
          </p:cNvPr>
          <p:cNvSpPr/>
          <p:nvPr/>
        </p:nvSpPr>
        <p:spPr>
          <a:xfrm>
            <a:off x="4754499" y="246600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58" name="Oval 57">
            <a:extLst>
              <a:ext uri="{FF2B5EF4-FFF2-40B4-BE49-F238E27FC236}">
                <a16:creationId xmlns:a16="http://schemas.microsoft.com/office/drawing/2014/main" id="{C47309DB-86EC-4331-90B3-682B67195CE3}"/>
              </a:ext>
            </a:extLst>
          </p:cNvPr>
          <p:cNvSpPr/>
          <p:nvPr/>
        </p:nvSpPr>
        <p:spPr>
          <a:xfrm>
            <a:off x="3917727" y="1453377"/>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9" name="Oval 58">
            <a:extLst>
              <a:ext uri="{FF2B5EF4-FFF2-40B4-BE49-F238E27FC236}">
                <a16:creationId xmlns:a16="http://schemas.microsoft.com/office/drawing/2014/main" id="{AB820E7E-B6F9-4EC2-B6F6-DBCDED372652}"/>
              </a:ext>
            </a:extLst>
          </p:cNvPr>
          <p:cNvSpPr/>
          <p:nvPr/>
        </p:nvSpPr>
        <p:spPr>
          <a:xfrm>
            <a:off x="2857729" y="1460006"/>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id="{D4DC006B-8E49-4E4E-B862-6C39307C9826}"/>
              </a:ext>
            </a:extLst>
          </p:cNvPr>
          <p:cNvSpPr/>
          <p:nvPr/>
        </p:nvSpPr>
        <p:spPr>
          <a:xfrm>
            <a:off x="3364964" y="194526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1" name="Oval 60">
            <a:extLst>
              <a:ext uri="{FF2B5EF4-FFF2-40B4-BE49-F238E27FC236}">
                <a16:creationId xmlns:a16="http://schemas.microsoft.com/office/drawing/2014/main" id="{125BC8AB-A322-4399-81CC-C6647350F87A}"/>
              </a:ext>
            </a:extLst>
          </p:cNvPr>
          <p:cNvSpPr/>
          <p:nvPr/>
        </p:nvSpPr>
        <p:spPr>
          <a:xfrm>
            <a:off x="3917727" y="246601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2" name="Oval 61">
            <a:extLst>
              <a:ext uri="{FF2B5EF4-FFF2-40B4-BE49-F238E27FC236}">
                <a16:creationId xmlns:a16="http://schemas.microsoft.com/office/drawing/2014/main" id="{D23739CC-7645-4307-BCA9-64F62E91EAB7}"/>
              </a:ext>
            </a:extLst>
          </p:cNvPr>
          <p:cNvSpPr/>
          <p:nvPr/>
        </p:nvSpPr>
        <p:spPr>
          <a:xfrm>
            <a:off x="2857729" y="246601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id="{D8097693-299F-4057-B3BE-7342DF0206ED}"/>
              </a:ext>
            </a:extLst>
          </p:cNvPr>
          <p:cNvSpPr/>
          <p:nvPr/>
        </p:nvSpPr>
        <p:spPr>
          <a:xfrm>
            <a:off x="5814497" y="1453377"/>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4" name="Oval 63">
            <a:extLst>
              <a:ext uri="{FF2B5EF4-FFF2-40B4-BE49-F238E27FC236}">
                <a16:creationId xmlns:a16="http://schemas.microsoft.com/office/drawing/2014/main" id="{5D9A240F-B124-4E8C-BEAE-0CBAB40F8E79}"/>
              </a:ext>
            </a:extLst>
          </p:cNvPr>
          <p:cNvSpPr/>
          <p:nvPr/>
        </p:nvSpPr>
        <p:spPr>
          <a:xfrm>
            <a:off x="4754499" y="145853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5" name="Oval 64">
            <a:extLst>
              <a:ext uri="{FF2B5EF4-FFF2-40B4-BE49-F238E27FC236}">
                <a16:creationId xmlns:a16="http://schemas.microsoft.com/office/drawing/2014/main" id="{A2CFDAC3-C373-4AAA-A542-1D794FC3E44D}"/>
              </a:ext>
            </a:extLst>
          </p:cNvPr>
          <p:cNvSpPr/>
          <p:nvPr/>
        </p:nvSpPr>
        <p:spPr>
          <a:xfrm>
            <a:off x="5261734" y="194526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6" name="Oval 65">
            <a:extLst>
              <a:ext uri="{FF2B5EF4-FFF2-40B4-BE49-F238E27FC236}">
                <a16:creationId xmlns:a16="http://schemas.microsoft.com/office/drawing/2014/main" id="{A7D3B3CD-03AF-4354-951F-83FBAA8975CE}"/>
              </a:ext>
            </a:extLst>
          </p:cNvPr>
          <p:cNvSpPr/>
          <p:nvPr/>
        </p:nvSpPr>
        <p:spPr>
          <a:xfrm>
            <a:off x="5814497" y="246601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7" name="Oval 66">
            <a:extLst>
              <a:ext uri="{FF2B5EF4-FFF2-40B4-BE49-F238E27FC236}">
                <a16:creationId xmlns:a16="http://schemas.microsoft.com/office/drawing/2014/main" id="{4DAAB692-CF0B-494C-9F1B-FF5C4BFCF99A}"/>
              </a:ext>
            </a:extLst>
          </p:cNvPr>
          <p:cNvSpPr/>
          <p:nvPr/>
        </p:nvSpPr>
        <p:spPr>
          <a:xfrm>
            <a:off x="4754499" y="246601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90" name="AutoShape 10">
            <a:extLst>
              <a:ext uri="{FF2B5EF4-FFF2-40B4-BE49-F238E27FC236}">
                <a16:creationId xmlns:a16="http://schemas.microsoft.com/office/drawing/2014/main" id="{7AAB45A0-5002-48AE-B54B-687ED0F960AB}"/>
              </a:ext>
            </a:extLst>
          </p:cNvPr>
          <p:cNvSpPr>
            <a:spLocks noChangeArrowheads="1"/>
          </p:cNvSpPr>
          <p:nvPr/>
        </p:nvSpPr>
        <p:spPr bwMode="auto">
          <a:xfrm>
            <a:off x="2675230" y="3272245"/>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1" name="Oval 90">
            <a:extLst>
              <a:ext uri="{FF2B5EF4-FFF2-40B4-BE49-F238E27FC236}">
                <a16:creationId xmlns:a16="http://schemas.microsoft.com/office/drawing/2014/main" id="{123A5A32-8711-45ED-B6EF-306F89031885}"/>
              </a:ext>
            </a:extLst>
          </p:cNvPr>
          <p:cNvSpPr/>
          <p:nvPr/>
        </p:nvSpPr>
        <p:spPr>
          <a:xfrm>
            <a:off x="3917727" y="342868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2" name="Oval 91">
            <a:extLst>
              <a:ext uri="{FF2B5EF4-FFF2-40B4-BE49-F238E27FC236}">
                <a16:creationId xmlns:a16="http://schemas.microsoft.com/office/drawing/2014/main" id="{9F72344A-DAB0-4589-A857-FB955C841A03}"/>
              </a:ext>
            </a:extLst>
          </p:cNvPr>
          <p:cNvSpPr/>
          <p:nvPr/>
        </p:nvSpPr>
        <p:spPr>
          <a:xfrm>
            <a:off x="3364964" y="39225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3" name="Oval 92">
            <a:extLst>
              <a:ext uri="{FF2B5EF4-FFF2-40B4-BE49-F238E27FC236}">
                <a16:creationId xmlns:a16="http://schemas.microsoft.com/office/drawing/2014/main" id="{D9F94E63-54DD-4639-8B52-E3D2B457533D}"/>
              </a:ext>
            </a:extLst>
          </p:cNvPr>
          <p:cNvSpPr/>
          <p:nvPr/>
        </p:nvSpPr>
        <p:spPr>
          <a:xfrm>
            <a:off x="2859341" y="3437951"/>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4" name="Oval 93">
            <a:extLst>
              <a:ext uri="{FF2B5EF4-FFF2-40B4-BE49-F238E27FC236}">
                <a16:creationId xmlns:a16="http://schemas.microsoft.com/office/drawing/2014/main" id="{4CE13A0A-0422-4FE4-AF77-B2B95346B683}"/>
              </a:ext>
            </a:extLst>
          </p:cNvPr>
          <p:cNvSpPr/>
          <p:nvPr/>
        </p:nvSpPr>
        <p:spPr>
          <a:xfrm>
            <a:off x="3917727" y="445058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5" name="Oval 94">
            <a:extLst>
              <a:ext uri="{FF2B5EF4-FFF2-40B4-BE49-F238E27FC236}">
                <a16:creationId xmlns:a16="http://schemas.microsoft.com/office/drawing/2014/main" id="{88E9CCC4-81D2-44C5-8823-D00A81D05837}"/>
              </a:ext>
            </a:extLst>
          </p:cNvPr>
          <p:cNvSpPr/>
          <p:nvPr/>
        </p:nvSpPr>
        <p:spPr>
          <a:xfrm>
            <a:off x="2857729" y="445058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6" name="AutoShape 10">
            <a:extLst>
              <a:ext uri="{FF2B5EF4-FFF2-40B4-BE49-F238E27FC236}">
                <a16:creationId xmlns:a16="http://schemas.microsoft.com/office/drawing/2014/main" id="{BF95036D-7AE1-4D69-9E96-7D39B474F155}"/>
              </a:ext>
            </a:extLst>
          </p:cNvPr>
          <p:cNvSpPr>
            <a:spLocks noChangeArrowheads="1"/>
          </p:cNvSpPr>
          <p:nvPr/>
        </p:nvSpPr>
        <p:spPr bwMode="auto">
          <a:xfrm>
            <a:off x="4572001" y="3272245"/>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7" name="Oval 96">
            <a:extLst>
              <a:ext uri="{FF2B5EF4-FFF2-40B4-BE49-F238E27FC236}">
                <a16:creationId xmlns:a16="http://schemas.microsoft.com/office/drawing/2014/main" id="{6B86BA51-B1F0-446F-B376-8B2197840CA1}"/>
              </a:ext>
            </a:extLst>
          </p:cNvPr>
          <p:cNvSpPr/>
          <p:nvPr/>
        </p:nvSpPr>
        <p:spPr>
          <a:xfrm>
            <a:off x="5814497" y="342868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8" name="Oval 97">
            <a:extLst>
              <a:ext uri="{FF2B5EF4-FFF2-40B4-BE49-F238E27FC236}">
                <a16:creationId xmlns:a16="http://schemas.microsoft.com/office/drawing/2014/main" id="{1AFED844-EF49-4C44-8020-3DFB4031D124}"/>
              </a:ext>
            </a:extLst>
          </p:cNvPr>
          <p:cNvSpPr/>
          <p:nvPr/>
        </p:nvSpPr>
        <p:spPr>
          <a:xfrm>
            <a:off x="5261734" y="39225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9" name="Oval 98">
            <a:extLst>
              <a:ext uri="{FF2B5EF4-FFF2-40B4-BE49-F238E27FC236}">
                <a16:creationId xmlns:a16="http://schemas.microsoft.com/office/drawing/2014/main" id="{F0B84182-8960-47F0-AEE6-C040B6325C41}"/>
              </a:ext>
            </a:extLst>
          </p:cNvPr>
          <p:cNvSpPr/>
          <p:nvPr/>
        </p:nvSpPr>
        <p:spPr>
          <a:xfrm>
            <a:off x="4756111" y="3437951"/>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0" name="Oval 99">
            <a:extLst>
              <a:ext uri="{FF2B5EF4-FFF2-40B4-BE49-F238E27FC236}">
                <a16:creationId xmlns:a16="http://schemas.microsoft.com/office/drawing/2014/main" id="{395E9039-2BAB-4B65-9760-98A6A7004A08}"/>
              </a:ext>
            </a:extLst>
          </p:cNvPr>
          <p:cNvSpPr/>
          <p:nvPr/>
        </p:nvSpPr>
        <p:spPr>
          <a:xfrm>
            <a:off x="5814497" y="445058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1" name="Oval 100">
            <a:extLst>
              <a:ext uri="{FF2B5EF4-FFF2-40B4-BE49-F238E27FC236}">
                <a16:creationId xmlns:a16="http://schemas.microsoft.com/office/drawing/2014/main" id="{6BAF4522-BD14-4BEF-BC0B-D96D69105307}"/>
              </a:ext>
            </a:extLst>
          </p:cNvPr>
          <p:cNvSpPr/>
          <p:nvPr/>
        </p:nvSpPr>
        <p:spPr>
          <a:xfrm>
            <a:off x="4754499" y="445058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2" name="Oval 101">
            <a:extLst>
              <a:ext uri="{FF2B5EF4-FFF2-40B4-BE49-F238E27FC236}">
                <a16:creationId xmlns:a16="http://schemas.microsoft.com/office/drawing/2014/main" id="{766C0481-E7E6-4A9D-B191-847721FEB631}"/>
              </a:ext>
            </a:extLst>
          </p:cNvPr>
          <p:cNvSpPr/>
          <p:nvPr/>
        </p:nvSpPr>
        <p:spPr>
          <a:xfrm>
            <a:off x="3917727" y="343795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3" name="Oval 102">
            <a:extLst>
              <a:ext uri="{FF2B5EF4-FFF2-40B4-BE49-F238E27FC236}">
                <a16:creationId xmlns:a16="http://schemas.microsoft.com/office/drawing/2014/main" id="{BA91742A-4D70-432F-B314-550B9A752CC8}"/>
              </a:ext>
            </a:extLst>
          </p:cNvPr>
          <p:cNvSpPr/>
          <p:nvPr/>
        </p:nvSpPr>
        <p:spPr>
          <a:xfrm>
            <a:off x="2857729" y="3444581"/>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4" name="Oval 103">
            <a:extLst>
              <a:ext uri="{FF2B5EF4-FFF2-40B4-BE49-F238E27FC236}">
                <a16:creationId xmlns:a16="http://schemas.microsoft.com/office/drawing/2014/main" id="{7490D9E1-2860-4190-922B-6EB71DD734C0}"/>
              </a:ext>
            </a:extLst>
          </p:cNvPr>
          <p:cNvSpPr/>
          <p:nvPr/>
        </p:nvSpPr>
        <p:spPr>
          <a:xfrm>
            <a:off x="3364964" y="3929837"/>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5" name="Oval 104">
            <a:extLst>
              <a:ext uri="{FF2B5EF4-FFF2-40B4-BE49-F238E27FC236}">
                <a16:creationId xmlns:a16="http://schemas.microsoft.com/office/drawing/2014/main" id="{BE303996-A851-4113-BDB4-4F8551F47D7E}"/>
              </a:ext>
            </a:extLst>
          </p:cNvPr>
          <p:cNvSpPr/>
          <p:nvPr/>
        </p:nvSpPr>
        <p:spPr>
          <a:xfrm>
            <a:off x="3917727" y="445058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6" name="Oval 105">
            <a:extLst>
              <a:ext uri="{FF2B5EF4-FFF2-40B4-BE49-F238E27FC236}">
                <a16:creationId xmlns:a16="http://schemas.microsoft.com/office/drawing/2014/main" id="{3F82D79D-694F-4E7C-A275-5621CEB6747F}"/>
              </a:ext>
            </a:extLst>
          </p:cNvPr>
          <p:cNvSpPr/>
          <p:nvPr/>
        </p:nvSpPr>
        <p:spPr>
          <a:xfrm>
            <a:off x="2857729" y="445058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7" name="Oval 106">
            <a:extLst>
              <a:ext uri="{FF2B5EF4-FFF2-40B4-BE49-F238E27FC236}">
                <a16:creationId xmlns:a16="http://schemas.microsoft.com/office/drawing/2014/main" id="{25A8D54F-7606-40F5-B2A7-A524FF1C7A6C}"/>
              </a:ext>
            </a:extLst>
          </p:cNvPr>
          <p:cNvSpPr/>
          <p:nvPr/>
        </p:nvSpPr>
        <p:spPr>
          <a:xfrm>
            <a:off x="5814497" y="3437952"/>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8" name="Oval 107">
            <a:extLst>
              <a:ext uri="{FF2B5EF4-FFF2-40B4-BE49-F238E27FC236}">
                <a16:creationId xmlns:a16="http://schemas.microsoft.com/office/drawing/2014/main" id="{6D08C44E-B493-4E6D-A80C-920FFE22DE72}"/>
              </a:ext>
            </a:extLst>
          </p:cNvPr>
          <p:cNvSpPr/>
          <p:nvPr/>
        </p:nvSpPr>
        <p:spPr>
          <a:xfrm>
            <a:off x="4754499" y="344311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0" name="Oval 109">
            <a:extLst>
              <a:ext uri="{FF2B5EF4-FFF2-40B4-BE49-F238E27FC236}">
                <a16:creationId xmlns:a16="http://schemas.microsoft.com/office/drawing/2014/main" id="{FAA4B05E-D0C7-4D9D-A46B-4584A712D4E1}"/>
              </a:ext>
            </a:extLst>
          </p:cNvPr>
          <p:cNvSpPr/>
          <p:nvPr/>
        </p:nvSpPr>
        <p:spPr>
          <a:xfrm>
            <a:off x="5814497" y="445058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1" name="Oval 110">
            <a:extLst>
              <a:ext uri="{FF2B5EF4-FFF2-40B4-BE49-F238E27FC236}">
                <a16:creationId xmlns:a16="http://schemas.microsoft.com/office/drawing/2014/main" id="{1A5168AD-7EA3-425E-8B22-B8A6F98C91CC}"/>
              </a:ext>
            </a:extLst>
          </p:cNvPr>
          <p:cNvSpPr/>
          <p:nvPr/>
        </p:nvSpPr>
        <p:spPr>
          <a:xfrm>
            <a:off x="4754499" y="445058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2" name="Rectangle 111">
            <a:extLst>
              <a:ext uri="{FF2B5EF4-FFF2-40B4-BE49-F238E27FC236}">
                <a16:creationId xmlns:a16="http://schemas.microsoft.com/office/drawing/2014/main"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47" name="Title 2">
            <a:extLst>
              <a:ext uri="{FF2B5EF4-FFF2-40B4-BE49-F238E27FC236}">
                <a16:creationId xmlns:a16="http://schemas.microsoft.com/office/drawing/2014/main" id="{9F7D5168-2162-4540-9462-8B6FD33FFAAF}"/>
              </a:ext>
            </a:extLst>
          </p:cNvPr>
          <p:cNvSpPr txBox="1">
            <a:spLocks/>
          </p:cNvSpPr>
          <p:nvPr/>
        </p:nvSpPr>
        <p:spPr>
          <a:xfrm>
            <a:off x="6872883" y="2967949"/>
            <a:ext cx="1717218" cy="114967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defRPr/>
            </a:pPr>
            <a:r>
              <a:rPr lang="en-US" sz="2100" b="0" dirty="0"/>
              <a:t>19</a:t>
            </a:r>
          </a:p>
          <a:p>
            <a:pPr algn="ctr" defTabSz="685800">
              <a:defRPr/>
            </a:pPr>
            <a:endParaRPr lang="en-US" sz="2100" b="0" dirty="0"/>
          </a:p>
          <a:p>
            <a:pPr algn="ctr" defTabSz="685800">
              <a:defRPr/>
            </a:pPr>
            <a:r>
              <a:rPr lang="en-US" sz="2100" b="0" dirty="0"/>
              <a:t>Nineteen</a:t>
            </a:r>
            <a:endParaRPr lang="en-GB" sz="2100" b="0" dirty="0"/>
          </a:p>
        </p:txBody>
      </p:sp>
      <p:sp>
        <p:nvSpPr>
          <p:cNvPr id="50" name="Oval 49">
            <a:extLst>
              <a:ext uri="{FF2B5EF4-FFF2-40B4-BE49-F238E27FC236}">
                <a16:creationId xmlns:a16="http://schemas.microsoft.com/office/drawing/2014/main" id="{78DA76F7-A0B7-4642-BF90-2A4A92FFA843}"/>
              </a:ext>
            </a:extLst>
          </p:cNvPr>
          <p:cNvSpPr/>
          <p:nvPr/>
        </p:nvSpPr>
        <p:spPr>
          <a:xfrm>
            <a:off x="3917727" y="3437951"/>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1" name="Oval 50">
            <a:extLst>
              <a:ext uri="{FF2B5EF4-FFF2-40B4-BE49-F238E27FC236}">
                <a16:creationId xmlns:a16="http://schemas.microsoft.com/office/drawing/2014/main" id="{DDE830FC-93B9-409C-87F3-033D6258FED6}"/>
              </a:ext>
            </a:extLst>
          </p:cNvPr>
          <p:cNvSpPr/>
          <p:nvPr/>
        </p:nvSpPr>
        <p:spPr>
          <a:xfrm>
            <a:off x="2857729" y="3444581"/>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2" name="Oval 51">
            <a:extLst>
              <a:ext uri="{FF2B5EF4-FFF2-40B4-BE49-F238E27FC236}">
                <a16:creationId xmlns:a16="http://schemas.microsoft.com/office/drawing/2014/main" id="{17C2AEE1-95B8-4FA0-8649-5B16189F142C}"/>
              </a:ext>
            </a:extLst>
          </p:cNvPr>
          <p:cNvSpPr/>
          <p:nvPr/>
        </p:nvSpPr>
        <p:spPr>
          <a:xfrm>
            <a:off x="3364964" y="3929836"/>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3" name="Oval 52">
            <a:extLst>
              <a:ext uri="{FF2B5EF4-FFF2-40B4-BE49-F238E27FC236}">
                <a16:creationId xmlns:a16="http://schemas.microsoft.com/office/drawing/2014/main" id="{DB70F376-C806-4576-8ECB-AF677B056455}"/>
              </a:ext>
            </a:extLst>
          </p:cNvPr>
          <p:cNvSpPr/>
          <p:nvPr/>
        </p:nvSpPr>
        <p:spPr>
          <a:xfrm>
            <a:off x="3917727" y="445058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4" name="Oval 53">
            <a:extLst>
              <a:ext uri="{FF2B5EF4-FFF2-40B4-BE49-F238E27FC236}">
                <a16:creationId xmlns:a16="http://schemas.microsoft.com/office/drawing/2014/main" id="{502CC720-50CA-4DE6-B8A7-D97E940E268F}"/>
              </a:ext>
            </a:extLst>
          </p:cNvPr>
          <p:cNvSpPr/>
          <p:nvPr/>
        </p:nvSpPr>
        <p:spPr>
          <a:xfrm>
            <a:off x="2857729" y="445058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5" name="Oval 54">
            <a:extLst>
              <a:ext uri="{FF2B5EF4-FFF2-40B4-BE49-F238E27FC236}">
                <a16:creationId xmlns:a16="http://schemas.microsoft.com/office/drawing/2014/main" id="{560AE793-CCE3-40DF-AE10-BA1DA134F103}"/>
              </a:ext>
            </a:extLst>
          </p:cNvPr>
          <p:cNvSpPr/>
          <p:nvPr/>
        </p:nvSpPr>
        <p:spPr>
          <a:xfrm>
            <a:off x="5814497" y="3437951"/>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6" name="Oval 55">
            <a:extLst>
              <a:ext uri="{FF2B5EF4-FFF2-40B4-BE49-F238E27FC236}">
                <a16:creationId xmlns:a16="http://schemas.microsoft.com/office/drawing/2014/main" id="{46C1ED84-932B-4128-BD24-39C1EA6E28A5}"/>
              </a:ext>
            </a:extLst>
          </p:cNvPr>
          <p:cNvSpPr/>
          <p:nvPr/>
        </p:nvSpPr>
        <p:spPr>
          <a:xfrm>
            <a:off x="4754499" y="3443112"/>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7" name="Oval 56">
            <a:extLst>
              <a:ext uri="{FF2B5EF4-FFF2-40B4-BE49-F238E27FC236}">
                <a16:creationId xmlns:a16="http://schemas.microsoft.com/office/drawing/2014/main" id="{FE62F98B-45FA-4C38-A75B-F510AA1F6A73}"/>
              </a:ext>
            </a:extLst>
          </p:cNvPr>
          <p:cNvSpPr/>
          <p:nvPr/>
        </p:nvSpPr>
        <p:spPr>
          <a:xfrm>
            <a:off x="5814497" y="445058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8" name="Oval 67">
            <a:extLst>
              <a:ext uri="{FF2B5EF4-FFF2-40B4-BE49-F238E27FC236}">
                <a16:creationId xmlns:a16="http://schemas.microsoft.com/office/drawing/2014/main" id="{2C33AA1C-9EA0-4411-8213-448BA05B7EC6}"/>
              </a:ext>
            </a:extLst>
          </p:cNvPr>
          <p:cNvSpPr/>
          <p:nvPr/>
        </p:nvSpPr>
        <p:spPr>
          <a:xfrm>
            <a:off x="4754499" y="445058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9" name="TextBox 68">
            <a:extLst>
              <a:ext uri="{FF2B5EF4-FFF2-40B4-BE49-F238E27FC236}">
                <a16:creationId xmlns:a16="http://schemas.microsoft.com/office/drawing/2014/main" id="{334A9884-211D-49E6-9F9C-C28773839EAE}"/>
              </a:ext>
            </a:extLst>
          </p:cNvPr>
          <p:cNvSpPr txBox="1"/>
          <p:nvPr/>
        </p:nvSpPr>
        <p:spPr>
          <a:xfrm>
            <a:off x="2863502" y="5204039"/>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solidFill>
                  <a:srgbClr val="585858"/>
                </a:solidFill>
                <a:latin typeface="Century Gothic" panose="020B0502020202020204" pitchFamily="34" charset="0"/>
              </a:rPr>
              <a:t>_____ is made of 10 and _____ ; </a:t>
            </a:r>
          </a:p>
          <a:p>
            <a:pPr algn="ctr"/>
            <a:r>
              <a:rPr lang="en-GB" sz="1350" dirty="0">
                <a:solidFill>
                  <a:srgbClr val="585858"/>
                </a:solidFill>
                <a:latin typeface="Century Gothic" panose="020B0502020202020204" pitchFamily="34" charset="0"/>
              </a:rPr>
              <a:t>10 and _____ make _____ .</a:t>
            </a:r>
          </a:p>
        </p:txBody>
      </p:sp>
    </p:spTree>
    <p:extLst>
      <p:ext uri="{BB962C8B-B14F-4D97-AF65-F5344CB8AC3E}">
        <p14:creationId xmlns:p14="http://schemas.microsoft.com/office/powerpoint/2010/main" val="35870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dissolve">
                                      <p:cBhvr>
                                        <p:cTn id="22" dur="500"/>
                                        <p:tgtEl>
                                          <p:spTgt spid="6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500"/>
                                        <p:tgtEl>
                                          <p:spTgt spid="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dissolve">
                                      <p:cBhvr>
                                        <p:cTn id="40" dur="500"/>
                                        <p:tgtEl>
                                          <p:spTgt spid="10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dissolve">
                                      <p:cBhvr>
                                        <p:cTn id="43" dur="500"/>
                                        <p:tgtEl>
                                          <p:spTgt spid="10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dissolve">
                                      <p:cBhvr>
                                        <p:cTn id="46" dur="500"/>
                                        <p:tgtEl>
                                          <p:spTgt spid="10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dissolve">
                                      <p:cBhvr>
                                        <p:cTn id="49" dur="500"/>
                                        <p:tgtEl>
                                          <p:spTgt spid="10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dissolve">
                                      <p:cBhvr>
                                        <p:cTn id="52" dur="500"/>
                                        <p:tgtEl>
                                          <p:spTgt spid="10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dissolve">
                                      <p:cBhvr>
                                        <p:cTn id="55" dur="500"/>
                                        <p:tgtEl>
                                          <p:spTgt spid="10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dissolve">
                                      <p:cBhvr>
                                        <p:cTn id="58" dur="500"/>
                                        <p:tgtEl>
                                          <p:spTgt spid="11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dissolve">
                                      <p:cBhvr>
                                        <p:cTn id="61" dur="500"/>
                                        <p:tgtEl>
                                          <p:spTgt spid="11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par>
                                <p:cTn id="66" presetID="9"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dissolve">
                                      <p:cBhvr>
                                        <p:cTn id="68" dur="500"/>
                                        <p:tgtEl>
                                          <p:spTgt spid="5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dissolve">
                                      <p:cBhvr>
                                        <p:cTn id="71" dur="500"/>
                                        <p:tgtEl>
                                          <p:spTgt spid="5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dissolve">
                                      <p:cBhvr>
                                        <p:cTn id="77" dur="500"/>
                                        <p:tgtEl>
                                          <p:spTgt spid="5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dissolve">
                                      <p:cBhvr>
                                        <p:cTn id="80" dur="500"/>
                                        <p:tgtEl>
                                          <p:spTgt spid="54"/>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dissolve">
                                      <p:cBhvr>
                                        <p:cTn id="83" dur="500"/>
                                        <p:tgtEl>
                                          <p:spTgt spid="5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dissolve">
                                      <p:cBhvr>
                                        <p:cTn id="86" dur="500"/>
                                        <p:tgtEl>
                                          <p:spTgt spid="5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dissolve">
                                      <p:cBhvr>
                                        <p:cTn id="89" dur="500"/>
                                        <p:tgtEl>
                                          <p:spTgt spid="5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dissolve">
                                      <p:cBhvr>
                                        <p:cTn id="9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47" grpId="0"/>
      <p:bldP spid="50" grpId="0" animBg="1"/>
      <p:bldP spid="51" grpId="0" animBg="1"/>
      <p:bldP spid="52" grpId="0" animBg="1"/>
      <p:bldP spid="53" grpId="0" animBg="1"/>
      <p:bldP spid="54" grpId="0" animBg="1"/>
      <p:bldP spid="55" grpId="0" animBg="1"/>
      <p:bldP spid="56" grpId="0" animBg="1"/>
      <p:bldP spid="57" grpId="0" animBg="1"/>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2" name="Picture 1">
            <a:extLst>
              <a:ext uri="{FF2B5EF4-FFF2-40B4-BE49-F238E27FC236}">
                <a16:creationId xmlns:a16="http://schemas.microsoft.com/office/drawing/2014/main" id="{C56D6BD3-E863-4463-B794-432A64840FA5}"/>
              </a:ext>
            </a:extLst>
          </p:cNvPr>
          <p:cNvPicPr>
            <a:picLocks noChangeAspect="1"/>
          </p:cNvPicPr>
          <p:nvPr/>
        </p:nvPicPr>
        <p:blipFill>
          <a:blip r:embed="rId2"/>
          <a:stretch>
            <a:fillRect/>
          </a:stretch>
        </p:blipFill>
        <p:spPr>
          <a:xfrm>
            <a:off x="964406" y="2010799"/>
            <a:ext cx="2843213" cy="2836403"/>
          </a:xfrm>
          <a:prstGeom prst="rect">
            <a:avLst/>
          </a:prstGeom>
        </p:spPr>
      </p:pic>
      <p:pic>
        <p:nvPicPr>
          <p:cNvPr id="3" name="Picture 2">
            <a:extLst>
              <a:ext uri="{FF2B5EF4-FFF2-40B4-BE49-F238E27FC236}">
                <a16:creationId xmlns:a16="http://schemas.microsoft.com/office/drawing/2014/main" id="{AF2F5D8B-ADB1-496F-B755-A3B5D69EA83B}"/>
              </a:ext>
            </a:extLst>
          </p:cNvPr>
          <p:cNvPicPr>
            <a:picLocks noChangeAspect="1"/>
          </p:cNvPicPr>
          <p:nvPr/>
        </p:nvPicPr>
        <p:blipFill>
          <a:blip r:embed="rId3"/>
          <a:stretch>
            <a:fillRect/>
          </a:stretch>
        </p:blipFill>
        <p:spPr>
          <a:xfrm>
            <a:off x="5336383" y="2010799"/>
            <a:ext cx="2843213" cy="2836403"/>
          </a:xfrm>
          <a:prstGeom prst="rect">
            <a:avLst/>
          </a:prstGeom>
        </p:spPr>
      </p:pic>
      <p:sp>
        <p:nvSpPr>
          <p:cNvPr id="49" name="Title 2">
            <a:extLst>
              <a:ext uri="{FF2B5EF4-FFF2-40B4-BE49-F238E27FC236}">
                <a16:creationId xmlns:a16="http://schemas.microsoft.com/office/drawing/2014/main" id="{4D57E219-551F-441A-9161-BC1A39D6286C}"/>
              </a:ext>
            </a:extLst>
          </p:cNvPr>
          <p:cNvSpPr txBox="1">
            <a:spLocks/>
          </p:cNvSpPr>
          <p:nvPr/>
        </p:nvSpPr>
        <p:spPr>
          <a:xfrm>
            <a:off x="450776" y="11802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What is the same? What is different?</a:t>
            </a:r>
            <a:endParaRPr lang="en-GB" sz="2100" b="0" dirty="0"/>
          </a:p>
        </p:txBody>
      </p:sp>
      <p:sp>
        <p:nvSpPr>
          <p:cNvPr id="50" name="Title 2">
            <a:extLst>
              <a:ext uri="{FF2B5EF4-FFF2-40B4-BE49-F238E27FC236}">
                <a16:creationId xmlns:a16="http://schemas.microsoft.com/office/drawing/2014/main" id="{AD2339F1-DC40-45E4-8F0D-9EE64CC80274}"/>
              </a:ext>
            </a:extLst>
          </p:cNvPr>
          <p:cNvSpPr txBox="1">
            <a:spLocks/>
          </p:cNvSpPr>
          <p:nvPr/>
        </p:nvSpPr>
        <p:spPr>
          <a:xfrm>
            <a:off x="3706967" y="4589179"/>
            <a:ext cx="1717218" cy="114967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defRPr/>
            </a:pPr>
            <a:r>
              <a:rPr lang="en-US" sz="2100" b="0" dirty="0"/>
              <a:t>13</a:t>
            </a:r>
          </a:p>
          <a:p>
            <a:pPr algn="ctr" defTabSz="685800">
              <a:defRPr/>
            </a:pPr>
            <a:endParaRPr lang="en-US" sz="2100" b="0" dirty="0"/>
          </a:p>
          <a:p>
            <a:pPr algn="ctr" defTabSz="685800">
              <a:defRPr/>
            </a:pPr>
            <a:r>
              <a:rPr lang="en-US" sz="2100" b="0" dirty="0"/>
              <a:t>Thirteen</a:t>
            </a:r>
            <a:endParaRPr lang="en-GB" sz="2100" b="0" dirty="0"/>
          </a:p>
        </p:txBody>
      </p:sp>
    </p:spTree>
    <p:extLst>
      <p:ext uri="{BB962C8B-B14F-4D97-AF65-F5344CB8AC3E}">
        <p14:creationId xmlns:p14="http://schemas.microsoft.com/office/powerpoint/2010/main" val="37602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49" name="Title 2">
            <a:extLst>
              <a:ext uri="{FF2B5EF4-FFF2-40B4-BE49-F238E27FC236}">
                <a16:creationId xmlns:a16="http://schemas.microsoft.com/office/drawing/2014/main" id="{4D57E219-551F-441A-9161-BC1A39D6286C}"/>
              </a:ext>
            </a:extLst>
          </p:cNvPr>
          <p:cNvSpPr txBox="1">
            <a:spLocks/>
          </p:cNvSpPr>
          <p:nvPr/>
        </p:nvSpPr>
        <p:spPr>
          <a:xfrm>
            <a:off x="450776" y="11802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Guess the number your partner makes </a:t>
            </a:r>
          </a:p>
          <a:p>
            <a:pPr defTabSz="685800">
              <a:defRPr/>
            </a:pPr>
            <a:r>
              <a:rPr lang="en-US" sz="2100" b="0" dirty="0"/>
              <a:t>Then, make the SAME number in a DIFFERENT way</a:t>
            </a:r>
            <a:endParaRPr lang="en-GB" sz="2100" b="0" dirty="0"/>
          </a:p>
        </p:txBody>
      </p:sp>
      <p:grpSp>
        <p:nvGrpSpPr>
          <p:cNvPr id="6" name="Group 5">
            <a:extLst>
              <a:ext uri="{FF2B5EF4-FFF2-40B4-BE49-F238E27FC236}">
                <a16:creationId xmlns:a16="http://schemas.microsoft.com/office/drawing/2014/main" id="{27EE5723-708C-432C-9873-860738D67399}"/>
              </a:ext>
            </a:extLst>
          </p:cNvPr>
          <p:cNvGrpSpPr/>
          <p:nvPr/>
        </p:nvGrpSpPr>
        <p:grpSpPr>
          <a:xfrm>
            <a:off x="4000499" y="2728913"/>
            <a:ext cx="1227143" cy="1900416"/>
            <a:chOff x="1614703" y="1762125"/>
            <a:chExt cx="1524000" cy="2533888"/>
          </a:xfrm>
        </p:grpSpPr>
        <p:sp>
          <p:nvSpPr>
            <p:cNvPr id="8" name="Rectangle: Rounded Corners 7">
              <a:extLst>
                <a:ext uri="{FF2B5EF4-FFF2-40B4-BE49-F238E27FC236}">
                  <a16:creationId xmlns:a16="http://schemas.microsoft.com/office/drawing/2014/main" id="{6D3C4989-BC5F-4B7A-9ACC-4B6D0C1ABE45}"/>
                </a:ext>
              </a:extLst>
            </p:cNvPr>
            <p:cNvSpPr/>
            <p:nvPr/>
          </p:nvSpPr>
          <p:spPr>
            <a:xfrm>
              <a:off x="1614703" y="1762125"/>
              <a:ext cx="1524000" cy="1866900"/>
            </a:xfrm>
            <a:prstGeom prst="roundRect">
              <a:avLst/>
            </a:prstGeom>
            <a:solidFill>
              <a:srgbClr val="82AEAD"/>
            </a:solidFill>
            <a:ln w="12700" cap="flat" cmpd="sng" algn="ctr">
              <a:solidFill>
                <a:schemeClr val="tx1">
                  <a:lumMod val="75000"/>
                  <a:lumOff val="25000"/>
                </a:schemeClr>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5" name="TextBox 4">
              <a:extLst>
                <a:ext uri="{FF2B5EF4-FFF2-40B4-BE49-F238E27FC236}">
                  <a16:creationId xmlns:a16="http://schemas.microsoft.com/office/drawing/2014/main" id="{DC1ED8B5-E237-4104-B17A-D3F9F8F0212F}"/>
                </a:ext>
              </a:extLst>
            </p:cNvPr>
            <p:cNvSpPr txBox="1"/>
            <p:nvPr/>
          </p:nvSpPr>
          <p:spPr>
            <a:xfrm>
              <a:off x="1814728" y="2141577"/>
              <a:ext cx="1123951" cy="2154436"/>
            </a:xfrm>
            <a:prstGeom prst="rect">
              <a:avLst/>
            </a:prstGeom>
            <a:noFill/>
          </p:spPr>
          <p:txBody>
            <a:bodyPr wrap="square" rtlCol="0">
              <a:spAutoFit/>
            </a:bodyPr>
            <a:lstStyle/>
            <a:p>
              <a:pPr algn="ctr"/>
              <a:r>
                <a:rPr lang="en-GB" sz="4950" dirty="0">
                  <a:solidFill>
                    <a:schemeClr val="tx1">
                      <a:lumMod val="75000"/>
                      <a:lumOff val="25000"/>
                    </a:schemeClr>
                  </a:solidFill>
                  <a:latin typeface="Century Gothic" panose="020B0502020202020204" pitchFamily="34" charset="0"/>
                </a:rPr>
                <a:t>13</a:t>
              </a:r>
            </a:p>
          </p:txBody>
        </p:sp>
      </p:grpSp>
      <p:grpSp>
        <p:nvGrpSpPr>
          <p:cNvPr id="11" name="Group 10">
            <a:extLst>
              <a:ext uri="{FF2B5EF4-FFF2-40B4-BE49-F238E27FC236}">
                <a16:creationId xmlns:a16="http://schemas.microsoft.com/office/drawing/2014/main" id="{57243588-EDAB-45AB-A426-247C6B558624}"/>
              </a:ext>
            </a:extLst>
          </p:cNvPr>
          <p:cNvGrpSpPr/>
          <p:nvPr/>
        </p:nvGrpSpPr>
        <p:grpSpPr>
          <a:xfrm>
            <a:off x="5660349" y="2728913"/>
            <a:ext cx="1227143" cy="1900416"/>
            <a:chOff x="1614703" y="1762125"/>
            <a:chExt cx="1524000" cy="2533888"/>
          </a:xfrm>
        </p:grpSpPr>
        <p:sp>
          <p:nvSpPr>
            <p:cNvPr id="12" name="Rectangle: Rounded Corners 11">
              <a:extLst>
                <a:ext uri="{FF2B5EF4-FFF2-40B4-BE49-F238E27FC236}">
                  <a16:creationId xmlns:a16="http://schemas.microsoft.com/office/drawing/2014/main" id="{8ADF35AB-B5FE-420B-8FD3-AC88E18704F7}"/>
                </a:ext>
              </a:extLst>
            </p:cNvPr>
            <p:cNvSpPr/>
            <p:nvPr/>
          </p:nvSpPr>
          <p:spPr>
            <a:xfrm>
              <a:off x="1614703" y="1762125"/>
              <a:ext cx="1524000" cy="1866900"/>
            </a:xfrm>
            <a:prstGeom prst="roundRect">
              <a:avLst/>
            </a:prstGeom>
            <a:solidFill>
              <a:srgbClr val="82AEAD"/>
            </a:solidFill>
            <a:ln w="12700" cap="flat" cmpd="sng" algn="ctr">
              <a:solidFill>
                <a:schemeClr val="tx1">
                  <a:lumMod val="75000"/>
                  <a:lumOff val="25000"/>
                </a:schemeClr>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3" name="TextBox 12">
              <a:extLst>
                <a:ext uri="{FF2B5EF4-FFF2-40B4-BE49-F238E27FC236}">
                  <a16:creationId xmlns:a16="http://schemas.microsoft.com/office/drawing/2014/main" id="{4E87ECD6-7705-4066-AADE-E5E3F698C551}"/>
                </a:ext>
              </a:extLst>
            </p:cNvPr>
            <p:cNvSpPr txBox="1"/>
            <p:nvPr/>
          </p:nvSpPr>
          <p:spPr>
            <a:xfrm>
              <a:off x="1814728" y="2141577"/>
              <a:ext cx="1123951" cy="2154436"/>
            </a:xfrm>
            <a:prstGeom prst="rect">
              <a:avLst/>
            </a:prstGeom>
            <a:noFill/>
          </p:spPr>
          <p:txBody>
            <a:bodyPr wrap="square" rtlCol="0">
              <a:spAutoFit/>
            </a:bodyPr>
            <a:lstStyle/>
            <a:p>
              <a:pPr algn="ctr"/>
              <a:r>
                <a:rPr lang="en-GB" sz="4950" dirty="0">
                  <a:solidFill>
                    <a:schemeClr val="tx1">
                      <a:lumMod val="75000"/>
                      <a:lumOff val="25000"/>
                    </a:schemeClr>
                  </a:solidFill>
                  <a:latin typeface="Century Gothic" panose="020B0502020202020204" pitchFamily="34" charset="0"/>
                </a:rPr>
                <a:t>14</a:t>
              </a:r>
            </a:p>
          </p:txBody>
        </p:sp>
      </p:grpSp>
      <p:grpSp>
        <p:nvGrpSpPr>
          <p:cNvPr id="14" name="Group 13">
            <a:extLst>
              <a:ext uri="{FF2B5EF4-FFF2-40B4-BE49-F238E27FC236}">
                <a16:creationId xmlns:a16="http://schemas.microsoft.com/office/drawing/2014/main" id="{D9938C62-E90C-476E-B65F-59B292529269}"/>
              </a:ext>
            </a:extLst>
          </p:cNvPr>
          <p:cNvGrpSpPr/>
          <p:nvPr/>
        </p:nvGrpSpPr>
        <p:grpSpPr>
          <a:xfrm>
            <a:off x="2340649" y="2728913"/>
            <a:ext cx="1227143" cy="1900416"/>
            <a:chOff x="1614703" y="1762125"/>
            <a:chExt cx="1524000" cy="2533888"/>
          </a:xfrm>
        </p:grpSpPr>
        <p:sp>
          <p:nvSpPr>
            <p:cNvPr id="15" name="Rectangle: Rounded Corners 14">
              <a:extLst>
                <a:ext uri="{FF2B5EF4-FFF2-40B4-BE49-F238E27FC236}">
                  <a16:creationId xmlns:a16="http://schemas.microsoft.com/office/drawing/2014/main" id="{FBA3C14C-E130-436B-96D6-BBD628D4732F}"/>
                </a:ext>
              </a:extLst>
            </p:cNvPr>
            <p:cNvSpPr/>
            <p:nvPr/>
          </p:nvSpPr>
          <p:spPr>
            <a:xfrm>
              <a:off x="1614703" y="1762125"/>
              <a:ext cx="1524000" cy="1866900"/>
            </a:xfrm>
            <a:prstGeom prst="roundRect">
              <a:avLst/>
            </a:prstGeom>
            <a:solidFill>
              <a:srgbClr val="82AEAD"/>
            </a:solidFill>
            <a:ln w="12700" cap="flat" cmpd="sng" algn="ctr">
              <a:solidFill>
                <a:schemeClr val="tx1">
                  <a:lumMod val="75000"/>
                  <a:lumOff val="25000"/>
                </a:schemeClr>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6" name="TextBox 15">
              <a:extLst>
                <a:ext uri="{FF2B5EF4-FFF2-40B4-BE49-F238E27FC236}">
                  <a16:creationId xmlns:a16="http://schemas.microsoft.com/office/drawing/2014/main" id="{EE1AF81B-D534-44D4-93B3-34B4CE860815}"/>
                </a:ext>
              </a:extLst>
            </p:cNvPr>
            <p:cNvSpPr txBox="1"/>
            <p:nvPr/>
          </p:nvSpPr>
          <p:spPr>
            <a:xfrm>
              <a:off x="1814728" y="2141577"/>
              <a:ext cx="1123951" cy="2154436"/>
            </a:xfrm>
            <a:prstGeom prst="rect">
              <a:avLst/>
            </a:prstGeom>
            <a:noFill/>
          </p:spPr>
          <p:txBody>
            <a:bodyPr wrap="square" rtlCol="0">
              <a:spAutoFit/>
            </a:bodyPr>
            <a:lstStyle/>
            <a:p>
              <a:pPr algn="ctr"/>
              <a:r>
                <a:rPr lang="en-GB" sz="4950" dirty="0">
                  <a:solidFill>
                    <a:schemeClr val="tx1">
                      <a:lumMod val="75000"/>
                      <a:lumOff val="25000"/>
                    </a:schemeClr>
                  </a:solidFill>
                  <a:latin typeface="Century Gothic" panose="020B0502020202020204" pitchFamily="34" charset="0"/>
                </a:rPr>
                <a:t>12</a:t>
              </a:r>
            </a:p>
          </p:txBody>
        </p:sp>
      </p:grpSp>
      <p:grpSp>
        <p:nvGrpSpPr>
          <p:cNvPr id="17" name="Group 16">
            <a:extLst>
              <a:ext uri="{FF2B5EF4-FFF2-40B4-BE49-F238E27FC236}">
                <a16:creationId xmlns:a16="http://schemas.microsoft.com/office/drawing/2014/main" id="{0BB30157-E9C0-4116-87F3-17F0512A8869}"/>
              </a:ext>
            </a:extLst>
          </p:cNvPr>
          <p:cNvGrpSpPr/>
          <p:nvPr/>
        </p:nvGrpSpPr>
        <p:grpSpPr>
          <a:xfrm>
            <a:off x="7320200" y="2728913"/>
            <a:ext cx="1227143" cy="1900416"/>
            <a:chOff x="1614703" y="1762125"/>
            <a:chExt cx="1524000" cy="2533888"/>
          </a:xfrm>
        </p:grpSpPr>
        <p:sp>
          <p:nvSpPr>
            <p:cNvPr id="18" name="Rectangle: Rounded Corners 17">
              <a:extLst>
                <a:ext uri="{FF2B5EF4-FFF2-40B4-BE49-F238E27FC236}">
                  <a16:creationId xmlns:a16="http://schemas.microsoft.com/office/drawing/2014/main" id="{0AC659F2-2427-40BC-9A62-3A24470205C0}"/>
                </a:ext>
              </a:extLst>
            </p:cNvPr>
            <p:cNvSpPr/>
            <p:nvPr/>
          </p:nvSpPr>
          <p:spPr>
            <a:xfrm>
              <a:off x="1614703" y="1762125"/>
              <a:ext cx="1524000" cy="1866900"/>
            </a:xfrm>
            <a:prstGeom prst="roundRect">
              <a:avLst/>
            </a:prstGeom>
            <a:solidFill>
              <a:srgbClr val="82AEAD"/>
            </a:solidFill>
            <a:ln w="12700" cap="flat" cmpd="sng" algn="ctr">
              <a:solidFill>
                <a:schemeClr val="tx1">
                  <a:lumMod val="75000"/>
                  <a:lumOff val="25000"/>
                </a:schemeClr>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9" name="TextBox 18">
              <a:extLst>
                <a:ext uri="{FF2B5EF4-FFF2-40B4-BE49-F238E27FC236}">
                  <a16:creationId xmlns:a16="http://schemas.microsoft.com/office/drawing/2014/main" id="{408A0A23-5D27-4DC4-A809-30E3169ED5B5}"/>
                </a:ext>
              </a:extLst>
            </p:cNvPr>
            <p:cNvSpPr txBox="1"/>
            <p:nvPr/>
          </p:nvSpPr>
          <p:spPr>
            <a:xfrm>
              <a:off x="1814728" y="2141577"/>
              <a:ext cx="1123951" cy="2154436"/>
            </a:xfrm>
            <a:prstGeom prst="rect">
              <a:avLst/>
            </a:prstGeom>
            <a:noFill/>
          </p:spPr>
          <p:txBody>
            <a:bodyPr wrap="square" rtlCol="0">
              <a:spAutoFit/>
            </a:bodyPr>
            <a:lstStyle/>
            <a:p>
              <a:pPr algn="ctr"/>
              <a:r>
                <a:rPr lang="en-GB" sz="4950" dirty="0">
                  <a:solidFill>
                    <a:schemeClr val="tx1">
                      <a:lumMod val="75000"/>
                      <a:lumOff val="25000"/>
                    </a:schemeClr>
                  </a:solidFill>
                  <a:latin typeface="Century Gothic" panose="020B0502020202020204" pitchFamily="34" charset="0"/>
                </a:rPr>
                <a:t>15</a:t>
              </a:r>
            </a:p>
          </p:txBody>
        </p:sp>
      </p:grpSp>
      <p:grpSp>
        <p:nvGrpSpPr>
          <p:cNvPr id="20" name="Group 19">
            <a:extLst>
              <a:ext uri="{FF2B5EF4-FFF2-40B4-BE49-F238E27FC236}">
                <a16:creationId xmlns:a16="http://schemas.microsoft.com/office/drawing/2014/main" id="{45340582-4638-4CFD-8F06-48EE933BBAA2}"/>
              </a:ext>
            </a:extLst>
          </p:cNvPr>
          <p:cNvGrpSpPr/>
          <p:nvPr/>
        </p:nvGrpSpPr>
        <p:grpSpPr>
          <a:xfrm>
            <a:off x="680799" y="2728913"/>
            <a:ext cx="1227142" cy="1900416"/>
            <a:chOff x="1614703" y="1762125"/>
            <a:chExt cx="1524000" cy="2533888"/>
          </a:xfrm>
        </p:grpSpPr>
        <p:sp>
          <p:nvSpPr>
            <p:cNvPr id="21" name="Rectangle: Rounded Corners 20">
              <a:extLst>
                <a:ext uri="{FF2B5EF4-FFF2-40B4-BE49-F238E27FC236}">
                  <a16:creationId xmlns:a16="http://schemas.microsoft.com/office/drawing/2014/main" id="{A45BC6E5-52C7-4CC3-87E2-C9CA9D68E148}"/>
                </a:ext>
              </a:extLst>
            </p:cNvPr>
            <p:cNvSpPr/>
            <p:nvPr/>
          </p:nvSpPr>
          <p:spPr>
            <a:xfrm>
              <a:off x="1614703" y="1762125"/>
              <a:ext cx="1524000" cy="1866900"/>
            </a:xfrm>
            <a:prstGeom prst="roundRect">
              <a:avLst/>
            </a:prstGeom>
            <a:solidFill>
              <a:srgbClr val="82AEAD"/>
            </a:solidFill>
            <a:ln w="12700" cap="flat" cmpd="sng" algn="ctr">
              <a:solidFill>
                <a:schemeClr val="tx1">
                  <a:lumMod val="75000"/>
                  <a:lumOff val="25000"/>
                </a:schemeClr>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22" name="TextBox 21">
              <a:extLst>
                <a:ext uri="{FF2B5EF4-FFF2-40B4-BE49-F238E27FC236}">
                  <a16:creationId xmlns:a16="http://schemas.microsoft.com/office/drawing/2014/main" id="{C22F4906-1C68-4C46-84A4-C5F812271B01}"/>
                </a:ext>
              </a:extLst>
            </p:cNvPr>
            <p:cNvSpPr txBox="1"/>
            <p:nvPr/>
          </p:nvSpPr>
          <p:spPr>
            <a:xfrm>
              <a:off x="1814728" y="2141577"/>
              <a:ext cx="1123951" cy="2154436"/>
            </a:xfrm>
            <a:prstGeom prst="rect">
              <a:avLst/>
            </a:prstGeom>
            <a:noFill/>
          </p:spPr>
          <p:txBody>
            <a:bodyPr wrap="square" rtlCol="0">
              <a:spAutoFit/>
            </a:bodyPr>
            <a:lstStyle/>
            <a:p>
              <a:pPr algn="ctr"/>
              <a:r>
                <a:rPr lang="en-GB" sz="4950" dirty="0">
                  <a:solidFill>
                    <a:schemeClr val="tx1">
                      <a:lumMod val="75000"/>
                      <a:lumOff val="25000"/>
                    </a:schemeClr>
                  </a:solidFill>
                  <a:latin typeface="Century Gothic" panose="020B0502020202020204" pitchFamily="34" charset="0"/>
                </a:rPr>
                <a:t>11</a:t>
              </a:r>
            </a:p>
          </p:txBody>
        </p:sp>
      </p:grpSp>
    </p:spTree>
    <p:extLst>
      <p:ext uri="{BB962C8B-B14F-4D97-AF65-F5344CB8AC3E}">
        <p14:creationId xmlns:p14="http://schemas.microsoft.com/office/powerpoint/2010/main" val="3377461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B39-0631-2FCA-3205-D2AE9F5A291F}"/>
              </a:ext>
            </a:extLst>
          </p:cNvPr>
          <p:cNvSpPr>
            <a:spLocks noGrp="1"/>
          </p:cNvSpPr>
          <p:nvPr>
            <p:ph type="title"/>
          </p:nvPr>
        </p:nvSpPr>
        <p:spPr/>
        <p:txBody>
          <a:bodyPr/>
          <a:lstStyle/>
          <a:p>
            <a:r>
              <a:rPr lang="en-GB" dirty="0" err="1"/>
              <a:t>Rekenrek</a:t>
            </a:r>
            <a:r>
              <a:rPr lang="en-GB" dirty="0"/>
              <a:t> calculations</a:t>
            </a:r>
          </a:p>
        </p:txBody>
      </p:sp>
      <p:sp>
        <p:nvSpPr>
          <p:cNvPr id="5" name="Title 2">
            <a:extLst>
              <a:ext uri="{FF2B5EF4-FFF2-40B4-BE49-F238E27FC236}">
                <a16:creationId xmlns:a16="http://schemas.microsoft.com/office/drawing/2014/main" id="{E834FFBE-2E45-59BB-6EC1-6DFCE15FCCAA}"/>
              </a:ext>
            </a:extLst>
          </p:cNvPr>
          <p:cNvSpPr txBox="1">
            <a:spLocks/>
          </p:cNvSpPr>
          <p:nvPr/>
        </p:nvSpPr>
        <p:spPr>
          <a:xfrm>
            <a:off x="4861339" y="2698800"/>
            <a:ext cx="1784390" cy="3320135"/>
          </a:xfrm>
          <a:prstGeom prst="rect">
            <a:avLst/>
          </a:prstGeom>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800" dirty="0"/>
              <a:t>3 + 2 + 4</a:t>
            </a:r>
          </a:p>
          <a:p>
            <a:pPr defTabSz="685800">
              <a:defRPr/>
            </a:pPr>
            <a:endParaRPr lang="en-US" sz="2800" dirty="0"/>
          </a:p>
          <a:p>
            <a:pPr defTabSz="685800">
              <a:defRPr/>
            </a:pPr>
            <a:r>
              <a:rPr lang="en-US" sz="2800" dirty="0"/>
              <a:t>3 + 5 + 7</a:t>
            </a:r>
          </a:p>
          <a:p>
            <a:pPr defTabSz="685800">
              <a:defRPr/>
            </a:pPr>
            <a:endParaRPr lang="en-US" sz="2800" dirty="0"/>
          </a:p>
          <a:p>
            <a:pPr defTabSz="685800">
              <a:defRPr/>
            </a:pPr>
            <a:r>
              <a:rPr lang="en-US" sz="2800" dirty="0"/>
              <a:t>7 + 5</a:t>
            </a:r>
          </a:p>
          <a:p>
            <a:pPr defTabSz="685800">
              <a:defRPr/>
            </a:pPr>
            <a:endParaRPr lang="en-US" sz="2800" dirty="0"/>
          </a:p>
          <a:p>
            <a:pPr defTabSz="685800">
              <a:defRPr/>
            </a:pPr>
            <a:r>
              <a:rPr lang="en-US" sz="2800" dirty="0"/>
              <a:t>12 – 4</a:t>
            </a:r>
          </a:p>
          <a:p>
            <a:pPr defTabSz="685800">
              <a:defRPr/>
            </a:pPr>
            <a:endParaRPr lang="en-US" sz="2800" dirty="0"/>
          </a:p>
          <a:p>
            <a:pPr defTabSz="685800">
              <a:defRPr/>
            </a:pPr>
            <a:r>
              <a:rPr lang="en-US" sz="2800" dirty="0"/>
              <a:t>15 - 9</a:t>
            </a:r>
          </a:p>
          <a:p>
            <a:pPr defTabSz="685800">
              <a:defRPr/>
            </a:pPr>
            <a:endParaRPr lang="en-GB" sz="2100" b="0" dirty="0"/>
          </a:p>
        </p:txBody>
      </p:sp>
      <p:sp>
        <p:nvSpPr>
          <p:cNvPr id="6" name="Title 2">
            <a:extLst>
              <a:ext uri="{FF2B5EF4-FFF2-40B4-BE49-F238E27FC236}">
                <a16:creationId xmlns:a16="http://schemas.microsoft.com/office/drawing/2014/main" id="{88F3487D-3E15-E80D-AA7E-DC2E7762C209}"/>
              </a:ext>
            </a:extLst>
          </p:cNvPr>
          <p:cNvSpPr txBox="1">
            <a:spLocks/>
          </p:cNvSpPr>
          <p:nvPr/>
        </p:nvSpPr>
        <p:spPr>
          <a:xfrm>
            <a:off x="3034392" y="1332645"/>
            <a:ext cx="5798383"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How could you use a </a:t>
            </a:r>
            <a:r>
              <a:rPr lang="en-US" sz="2100" b="0" dirty="0" err="1"/>
              <a:t>rekenrek</a:t>
            </a:r>
            <a:r>
              <a:rPr lang="en-US" sz="2100" b="0" dirty="0"/>
              <a:t> to solve our problems from earlier?</a:t>
            </a:r>
            <a:endParaRPr lang="en-GB" sz="2100" b="0" dirty="0"/>
          </a:p>
        </p:txBody>
      </p:sp>
    </p:spTree>
    <p:extLst>
      <p:ext uri="{BB962C8B-B14F-4D97-AF65-F5344CB8AC3E}">
        <p14:creationId xmlns:p14="http://schemas.microsoft.com/office/powerpoint/2010/main" val="1059353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7514-9E9C-CFEE-8DB8-7B4832B1D122}"/>
              </a:ext>
            </a:extLst>
          </p:cNvPr>
          <p:cNvSpPr>
            <a:spLocks noGrp="1"/>
          </p:cNvSpPr>
          <p:nvPr>
            <p:ph type="title"/>
          </p:nvPr>
        </p:nvSpPr>
        <p:spPr/>
        <p:txBody>
          <a:bodyPr/>
          <a:lstStyle/>
          <a:p>
            <a:r>
              <a:rPr lang="en-GB" dirty="0"/>
              <a:t>Mental Maths App</a:t>
            </a:r>
          </a:p>
        </p:txBody>
      </p:sp>
      <p:pic>
        <p:nvPicPr>
          <p:cNvPr id="1026" name="Picture 2" descr="1-Minute Maths App - Tyndale Primary School">
            <a:extLst>
              <a:ext uri="{FF2B5EF4-FFF2-40B4-BE49-F238E27FC236}">
                <a16:creationId xmlns:a16="http://schemas.microsoft.com/office/drawing/2014/main" id="{A87AE845-682C-1693-EDA2-92726AB4B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935" y="755196"/>
            <a:ext cx="5347607" cy="53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72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&amp; Feedback</a:t>
            </a:r>
          </a:p>
        </p:txBody>
      </p:sp>
      <p:sp>
        <p:nvSpPr>
          <p:cNvPr id="3" name="Content Placeholder 2"/>
          <p:cNvSpPr>
            <a:spLocks noGrp="1"/>
          </p:cNvSpPr>
          <p:nvPr>
            <p:ph idx="1"/>
          </p:nvPr>
        </p:nvSpPr>
        <p:spPr>
          <a:xfrm>
            <a:off x="2901951" y="864108"/>
            <a:ext cx="5486400" cy="3022092"/>
          </a:xfrm>
        </p:spPr>
        <p:txBody>
          <a:bodyPr/>
          <a:lstStyle/>
          <a:p>
            <a:r>
              <a:rPr lang="en-GB" dirty="0"/>
              <a:t>Thank you for coming, I hope this has given you some idea of how we teach maths in Year 2. </a:t>
            </a:r>
          </a:p>
          <a:p>
            <a:r>
              <a:rPr lang="en-GB" dirty="0"/>
              <a:t>If you would like any further information on how we teach maths- check out the Power Points on the website or come and ask me anytime </a:t>
            </a:r>
            <a:r>
              <a:rPr lang="en-GB" dirty="0">
                <a:sym typeface="Wingdings" panose="05000000000000000000" pitchFamily="2" charset="2"/>
              </a:rPr>
              <a:t>.</a:t>
            </a:r>
          </a:p>
          <a:p>
            <a:r>
              <a:rPr lang="en-GB" dirty="0">
                <a:sym typeface="Wingdings" panose="05000000000000000000" pitchFamily="2" charset="2"/>
              </a:rPr>
              <a:t>Seahorses- time to say, “Goodbye”.</a:t>
            </a:r>
            <a:endParaRPr lang="en-GB" dirty="0"/>
          </a:p>
        </p:txBody>
      </p:sp>
      <p:pic>
        <p:nvPicPr>
          <p:cNvPr id="4100" name="Picture 4" descr="Wave goodbye Images | Free Vectors, Stock Photos &amp; PSD">
            <a:extLst>
              <a:ext uri="{FF2B5EF4-FFF2-40B4-BE49-F238E27FC236}">
                <a16:creationId xmlns:a16="http://schemas.microsoft.com/office/drawing/2014/main" id="{94D77393-4CB7-11D4-A1E7-793780846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959" y="38862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teresting Information &amp; Facts About Seahorse For Children">
            <a:extLst>
              <a:ext uri="{FF2B5EF4-FFF2-40B4-BE49-F238E27FC236}">
                <a16:creationId xmlns:a16="http://schemas.microsoft.com/office/drawing/2014/main" id="{E0150384-E4F4-AB1F-B930-E2D6ED852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24" r="20378"/>
          <a:stretch/>
        </p:blipFill>
        <p:spPr bwMode="auto">
          <a:xfrm>
            <a:off x="6224021" y="3886199"/>
            <a:ext cx="1827088"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6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20385977"/>
              </p:ext>
            </p:extLst>
          </p:nvPr>
        </p:nvGraphicFramePr>
        <p:xfrm>
          <a:off x="408275" y="712145"/>
          <a:ext cx="8327450" cy="5884598"/>
        </p:xfrm>
        <a:graphic>
          <a:graphicData uri="http://schemas.openxmlformats.org/presentationml/2006/ole">
            <mc:AlternateContent xmlns:mc="http://schemas.openxmlformats.org/markup-compatibility/2006">
              <mc:Choice xmlns:v="urn:schemas-microsoft-com:vml" Requires="v">
                <p:oleObj spid="_x0000_s1026" name="Acrobat Document" r:id="rId3" imgW="8020023" imgH="5667126" progId="Acrobat.Document.DC">
                  <p:embed/>
                </p:oleObj>
              </mc:Choice>
              <mc:Fallback>
                <p:oleObj name="Acrobat Document" r:id="rId3" imgW="8020023" imgH="5667126" progId="Acrobat.Document.DC">
                  <p:embed/>
                  <p:pic>
                    <p:nvPicPr>
                      <p:cNvPr id="5" name="Object 4"/>
                      <p:cNvPicPr/>
                      <p:nvPr/>
                    </p:nvPicPr>
                    <p:blipFill>
                      <a:blip r:embed="rId4"/>
                      <a:stretch>
                        <a:fillRect/>
                      </a:stretch>
                    </p:blipFill>
                    <p:spPr>
                      <a:xfrm>
                        <a:off x="408275" y="712145"/>
                        <a:ext cx="8327450" cy="5884598"/>
                      </a:xfrm>
                      <a:prstGeom prst="rect">
                        <a:avLst/>
                      </a:prstGeom>
                    </p:spPr>
                  </p:pic>
                </p:oleObj>
              </mc:Fallback>
            </mc:AlternateContent>
          </a:graphicData>
        </a:graphic>
      </p:graphicFrame>
    </p:spTree>
    <p:extLst>
      <p:ext uri="{BB962C8B-B14F-4D97-AF65-F5344CB8AC3E}">
        <p14:creationId xmlns:p14="http://schemas.microsoft.com/office/powerpoint/2010/main" val="151547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Images &amp; Models</a:t>
            </a:r>
          </a:p>
        </p:txBody>
      </p:sp>
      <p:sp>
        <p:nvSpPr>
          <p:cNvPr id="3" name="Content Placeholder 2"/>
          <p:cNvSpPr>
            <a:spLocks noGrp="1"/>
          </p:cNvSpPr>
          <p:nvPr>
            <p:ph idx="1"/>
          </p:nvPr>
        </p:nvSpPr>
        <p:spPr>
          <a:xfrm>
            <a:off x="2901951" y="864108"/>
            <a:ext cx="5486400" cy="940199"/>
          </a:xfrm>
        </p:spPr>
        <p:txBody>
          <a:bodyPr/>
          <a:lstStyle/>
          <a:p>
            <a:r>
              <a:rPr lang="en-GB" dirty="0"/>
              <a:t>Enable children to see the numbers involved in solving a maths question.</a:t>
            </a:r>
          </a:p>
        </p:txBody>
      </p:sp>
      <p:pic>
        <p:nvPicPr>
          <p:cNvPr id="6" name="Picture 5">
            <a:extLst>
              <a:ext uri="{FF2B5EF4-FFF2-40B4-BE49-F238E27FC236}">
                <a16:creationId xmlns:a16="http://schemas.microsoft.com/office/drawing/2014/main" id="{672F6A8F-0726-1EB0-287D-66C0BA04694A}"/>
              </a:ext>
            </a:extLst>
          </p:cNvPr>
          <p:cNvPicPr>
            <a:picLocks noChangeAspect="1"/>
          </p:cNvPicPr>
          <p:nvPr/>
        </p:nvPicPr>
        <p:blipFill>
          <a:blip r:embed="rId2"/>
          <a:stretch>
            <a:fillRect/>
          </a:stretch>
        </p:blipFill>
        <p:spPr>
          <a:xfrm>
            <a:off x="2782196" y="1706813"/>
            <a:ext cx="6033893" cy="2636586"/>
          </a:xfrm>
          <a:prstGeom prst="rect">
            <a:avLst/>
          </a:prstGeom>
        </p:spPr>
      </p:pic>
      <p:pic>
        <p:nvPicPr>
          <p:cNvPr id="8" name="Picture 7">
            <a:extLst>
              <a:ext uri="{FF2B5EF4-FFF2-40B4-BE49-F238E27FC236}">
                <a16:creationId xmlns:a16="http://schemas.microsoft.com/office/drawing/2014/main" id="{7A6035EB-6BBF-37F8-A304-83F041DE981E}"/>
              </a:ext>
            </a:extLst>
          </p:cNvPr>
          <p:cNvPicPr>
            <a:picLocks noChangeAspect="1"/>
          </p:cNvPicPr>
          <p:nvPr/>
        </p:nvPicPr>
        <p:blipFill>
          <a:blip r:embed="rId3"/>
          <a:stretch>
            <a:fillRect/>
          </a:stretch>
        </p:blipFill>
        <p:spPr>
          <a:xfrm>
            <a:off x="5608863" y="3864676"/>
            <a:ext cx="2432959" cy="2056326"/>
          </a:xfrm>
          <a:prstGeom prst="rect">
            <a:avLst/>
          </a:prstGeom>
        </p:spPr>
      </p:pic>
      <p:pic>
        <p:nvPicPr>
          <p:cNvPr id="10" name="Picture 9">
            <a:extLst>
              <a:ext uri="{FF2B5EF4-FFF2-40B4-BE49-F238E27FC236}">
                <a16:creationId xmlns:a16="http://schemas.microsoft.com/office/drawing/2014/main" id="{8707A7EC-171B-1A3D-F652-EEF02CDD1A93}"/>
              </a:ext>
            </a:extLst>
          </p:cNvPr>
          <p:cNvPicPr>
            <a:picLocks noChangeAspect="1"/>
          </p:cNvPicPr>
          <p:nvPr/>
        </p:nvPicPr>
        <p:blipFill>
          <a:blip r:embed="rId4"/>
          <a:stretch>
            <a:fillRect/>
          </a:stretch>
        </p:blipFill>
        <p:spPr>
          <a:xfrm>
            <a:off x="359014" y="4813068"/>
            <a:ext cx="4867954" cy="638264"/>
          </a:xfrm>
          <a:prstGeom prst="rect">
            <a:avLst/>
          </a:prstGeom>
        </p:spPr>
      </p:pic>
    </p:spTree>
    <p:extLst>
      <p:ext uri="{BB962C8B-B14F-4D97-AF65-F5344CB8AC3E}">
        <p14:creationId xmlns:p14="http://schemas.microsoft.com/office/powerpoint/2010/main" val="218014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sz="2700" dirty="0"/>
              <a:t> Addition: three numbers</a:t>
            </a:r>
          </a:p>
        </p:txBody>
      </p:sp>
      <p:pic>
        <p:nvPicPr>
          <p:cNvPr id="11" name="Picture 10" descr="ncetm_mm_sp1_se11_aw001.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1" y="822729"/>
            <a:ext cx="2324105" cy="2537789"/>
          </a:xfrm>
          <a:prstGeom prst="rect">
            <a:avLst/>
          </a:prstGeom>
        </p:spPr>
      </p:pic>
      <p:sp>
        <p:nvSpPr>
          <p:cNvPr id="12" name="Isosceles Triangle 11"/>
          <p:cNvSpPr/>
          <p:nvPr/>
        </p:nvSpPr>
        <p:spPr bwMode="auto">
          <a:xfrm>
            <a:off x="1825327" y="26675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755452" y="3549650"/>
            <a:ext cx="1088620" cy="2311400"/>
          </a:xfrm>
          <a:prstGeom prst="rect">
            <a:avLst/>
          </a:prstGeom>
        </p:spPr>
      </p:pic>
      <p:pic>
        <p:nvPicPr>
          <p:cNvPr id="15" name="Picture 14"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5380569" y="3511550"/>
            <a:ext cx="1064682" cy="2341386"/>
          </a:xfrm>
          <a:prstGeom prst="rect">
            <a:avLst/>
          </a:prstGeom>
        </p:spPr>
      </p:pic>
      <p:pic>
        <p:nvPicPr>
          <p:cNvPr id="16" name="Picture 15" descr="ncetm_mm_sp1_se11_aw001.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20244" y="1010619"/>
            <a:ext cx="2393925" cy="2270507"/>
          </a:xfrm>
          <a:prstGeom prst="rect">
            <a:avLst/>
          </a:prstGeom>
        </p:spPr>
      </p:pic>
      <p:sp>
        <p:nvSpPr>
          <p:cNvPr id="19" name="Isosceles Triangle 18"/>
          <p:cNvSpPr/>
          <p:nvPr/>
        </p:nvSpPr>
        <p:spPr bwMode="auto">
          <a:xfrm>
            <a:off x="2252894" y="28580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ncetm_mm_sp1_se11_aw001.png"/>
          <p:cNvPicPr>
            <a:picLocks noChangeAspect="1"/>
          </p:cNvPicPr>
          <p:nvPr/>
        </p:nvPicPr>
        <p:blipFill rotWithShape="1">
          <a:blip r:embed="rId6" cstate="print">
            <a:extLst>
              <a:ext uri="{28A0092B-C50C-407E-A947-70E740481C1C}">
                <a14:useLocalDpi xmlns:a14="http://schemas.microsoft.com/office/drawing/2010/main" val="0"/>
              </a:ext>
            </a:extLst>
          </a:blip>
          <a:srcRect b="-1538"/>
          <a:stretch/>
        </p:blipFill>
        <p:spPr>
          <a:xfrm>
            <a:off x="4902199" y="990600"/>
            <a:ext cx="2565401" cy="2324100"/>
          </a:xfrm>
          <a:prstGeom prst="rect">
            <a:avLst/>
          </a:prstGeom>
        </p:spPr>
      </p:pic>
      <p:sp>
        <p:nvSpPr>
          <p:cNvPr id="24" name="Rectangle 23"/>
          <p:cNvSpPr/>
          <p:nvPr/>
        </p:nvSpPr>
        <p:spPr bwMode="auto">
          <a:xfrm>
            <a:off x="4762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p:cNvSpPr/>
          <p:nvPr/>
        </p:nvSpPr>
        <p:spPr bwMode="auto">
          <a:xfrm>
            <a:off x="6540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r="-6632"/>
          <a:stretch/>
        </p:blipFill>
        <p:spPr>
          <a:xfrm>
            <a:off x="6718299" y="3552883"/>
            <a:ext cx="1981789" cy="2282767"/>
          </a:xfrm>
          <a:prstGeom prst="rect">
            <a:avLst/>
          </a:prstGeom>
        </p:spPr>
      </p:pic>
      <p:pic>
        <p:nvPicPr>
          <p:cNvPr id="14" name="Picture 1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t="-1527" b="-217"/>
          <a:stretch/>
        </p:blipFill>
        <p:spPr>
          <a:xfrm>
            <a:off x="3037232" y="3511551"/>
            <a:ext cx="1189205" cy="2330450"/>
          </a:xfrm>
          <a:prstGeom prst="rect">
            <a:avLst/>
          </a:prstGeom>
        </p:spPr>
      </p:pic>
      <p:grpSp>
        <p:nvGrpSpPr>
          <p:cNvPr id="63" name="Group 62"/>
          <p:cNvGrpSpPr/>
          <p:nvPr/>
        </p:nvGrpSpPr>
        <p:grpSpPr>
          <a:xfrm>
            <a:off x="7691107" y="3597275"/>
            <a:ext cx="859803" cy="2198687"/>
            <a:chOff x="7691107" y="3597275"/>
            <a:chExt cx="859803" cy="2198687"/>
          </a:xfrm>
        </p:grpSpPr>
        <p:grpSp>
          <p:nvGrpSpPr>
            <p:cNvPr id="50" name="Group 49"/>
            <p:cNvGrpSpPr/>
            <p:nvPr/>
          </p:nvGrpSpPr>
          <p:grpSpPr>
            <a:xfrm>
              <a:off x="7706347" y="3597275"/>
              <a:ext cx="834403" cy="370205"/>
              <a:chOff x="7706347" y="3597275"/>
              <a:chExt cx="834403" cy="370205"/>
            </a:xfrm>
          </p:grpSpPr>
          <p:sp>
            <p:nvSpPr>
              <p:cNvPr id="29" name="Rectangle 2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p:cNvSpPr/>
              <p:nvPr/>
            </p:nvSpPr>
            <p:spPr bwMode="auto">
              <a:xfrm>
                <a:off x="8163547" y="3597275"/>
                <a:ext cx="377203" cy="37020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51" name="Group 50"/>
            <p:cNvGrpSpPr/>
            <p:nvPr/>
          </p:nvGrpSpPr>
          <p:grpSpPr>
            <a:xfrm>
              <a:off x="7716507" y="4051300"/>
              <a:ext cx="834403" cy="373380"/>
              <a:chOff x="7706347" y="3594100"/>
              <a:chExt cx="834403" cy="373380"/>
            </a:xfrm>
          </p:grpSpPr>
          <p:sp>
            <p:nvSpPr>
              <p:cNvPr id="52" name="Rectangle 51"/>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4" name="Group 53"/>
            <p:cNvGrpSpPr/>
            <p:nvPr/>
          </p:nvGrpSpPr>
          <p:grpSpPr>
            <a:xfrm>
              <a:off x="7691107" y="4503420"/>
              <a:ext cx="859803" cy="373380"/>
              <a:chOff x="7706347" y="3594100"/>
              <a:chExt cx="859803" cy="373380"/>
            </a:xfrm>
          </p:grpSpPr>
          <p:sp>
            <p:nvSpPr>
              <p:cNvPr id="55" name="Rectangle 54"/>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p:cNvSpPr/>
              <p:nvPr/>
            </p:nvSpPr>
            <p:spPr bwMode="auto">
              <a:xfrm>
                <a:off x="8163547" y="3594100"/>
                <a:ext cx="4026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7" name="Group 56"/>
            <p:cNvGrpSpPr/>
            <p:nvPr/>
          </p:nvGrpSpPr>
          <p:grpSpPr>
            <a:xfrm>
              <a:off x="7696187" y="4950460"/>
              <a:ext cx="834403" cy="373380"/>
              <a:chOff x="7706347" y="3594100"/>
              <a:chExt cx="834403" cy="373380"/>
            </a:xfrm>
          </p:grpSpPr>
          <p:sp>
            <p:nvSpPr>
              <p:cNvPr id="58" name="Rectangle 57"/>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0" name="Group 59"/>
            <p:cNvGrpSpPr/>
            <p:nvPr/>
          </p:nvGrpSpPr>
          <p:grpSpPr>
            <a:xfrm>
              <a:off x="7711427" y="5412739"/>
              <a:ext cx="834403" cy="383223"/>
              <a:chOff x="7706347" y="3604259"/>
              <a:chExt cx="834403" cy="383223"/>
            </a:xfrm>
          </p:grpSpPr>
          <p:sp>
            <p:nvSpPr>
              <p:cNvPr id="61" name="Rectangle 60"/>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p:cNvSpPr/>
              <p:nvPr/>
            </p:nvSpPr>
            <p:spPr bwMode="auto">
              <a:xfrm>
                <a:off x="8163547" y="3604259"/>
                <a:ext cx="377203" cy="38322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66" name="Rectangle 65"/>
          <p:cNvSpPr/>
          <p:nvPr/>
        </p:nvSpPr>
        <p:spPr bwMode="auto">
          <a:xfrm>
            <a:off x="788657" y="36004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p:cNvSpPr/>
          <p:nvPr/>
        </p:nvSpPr>
        <p:spPr bwMode="auto">
          <a:xfrm>
            <a:off x="814057" y="40576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p:cNvSpPr/>
          <p:nvPr/>
        </p:nvSpPr>
        <p:spPr bwMode="auto">
          <a:xfrm>
            <a:off x="3206313"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p:cNvSpPr/>
          <p:nvPr/>
        </p:nvSpPr>
        <p:spPr bwMode="auto">
          <a:xfrm>
            <a:off x="3223246" y="4055533"/>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Rectangle 73"/>
          <p:cNvSpPr/>
          <p:nvPr/>
        </p:nvSpPr>
        <p:spPr bwMode="auto">
          <a:xfrm>
            <a:off x="3214780" y="4525434"/>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Rectangle 79"/>
          <p:cNvSpPr/>
          <p:nvPr/>
        </p:nvSpPr>
        <p:spPr bwMode="auto">
          <a:xfrm>
            <a:off x="5534647" y="35991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p:cNvSpPr/>
          <p:nvPr/>
        </p:nvSpPr>
        <p:spPr bwMode="auto">
          <a:xfrm>
            <a:off x="5547347" y="40627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p:cNvSpPr/>
          <p:nvPr/>
        </p:nvSpPr>
        <p:spPr bwMode="auto">
          <a:xfrm>
            <a:off x="5547347" y="45135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p:cNvSpPr/>
          <p:nvPr/>
        </p:nvSpPr>
        <p:spPr bwMode="auto">
          <a:xfrm>
            <a:off x="5553697" y="49707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p:cNvSpPr/>
          <p:nvPr/>
        </p:nvSpPr>
        <p:spPr bwMode="auto">
          <a:xfrm>
            <a:off x="5553697" y="54089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TextBox 84"/>
          <p:cNvSpPr txBox="1"/>
          <p:nvPr/>
        </p:nvSpPr>
        <p:spPr bwMode="auto">
          <a:xfrm>
            <a:off x="1021341" y="5960115"/>
            <a:ext cx="53313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3 	          +            5</a:t>
            </a:r>
          </a:p>
        </p:txBody>
      </p:sp>
      <p:pic>
        <p:nvPicPr>
          <p:cNvPr id="75" name="Picture 74"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3587750"/>
            <a:ext cx="374650" cy="381000"/>
          </a:xfrm>
          <a:prstGeom prst="rect">
            <a:avLst/>
          </a:prstGeom>
        </p:spPr>
      </p:pic>
      <p:pic>
        <p:nvPicPr>
          <p:cNvPr id="76" name="Picture 7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051300"/>
            <a:ext cx="374650" cy="381000"/>
          </a:xfrm>
          <a:prstGeom prst="rect">
            <a:avLst/>
          </a:prstGeom>
        </p:spPr>
      </p:pic>
      <p:pic>
        <p:nvPicPr>
          <p:cNvPr id="77" name="Picture 7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508500"/>
            <a:ext cx="374650" cy="381000"/>
          </a:xfrm>
          <a:prstGeom prst="rect">
            <a:avLst/>
          </a:prstGeom>
        </p:spPr>
      </p:pic>
      <p:pic>
        <p:nvPicPr>
          <p:cNvPr id="78" name="Picture 7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953000"/>
            <a:ext cx="374650" cy="381000"/>
          </a:xfrm>
          <a:prstGeom prst="rect">
            <a:avLst/>
          </a:prstGeom>
        </p:spPr>
      </p:pic>
      <p:pic>
        <p:nvPicPr>
          <p:cNvPr id="79" name="Picture 7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5403850"/>
            <a:ext cx="374650" cy="381000"/>
          </a:xfrm>
          <a:prstGeom prst="rect">
            <a:avLst/>
          </a:prstGeom>
        </p:spPr>
      </p:pic>
      <p:pic>
        <p:nvPicPr>
          <p:cNvPr id="69" name="Picture 6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0983" y="3587750"/>
            <a:ext cx="374651" cy="400050"/>
          </a:xfrm>
          <a:prstGeom prst="rect">
            <a:avLst/>
          </a:prstGeom>
        </p:spPr>
      </p:pic>
      <p:pic>
        <p:nvPicPr>
          <p:cNvPr id="70" name="Picture 69"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0983" y="4044950"/>
            <a:ext cx="374651" cy="400050"/>
          </a:xfrm>
          <a:prstGeom prst="rect">
            <a:avLst/>
          </a:prstGeom>
        </p:spPr>
      </p:pic>
      <p:pic>
        <p:nvPicPr>
          <p:cNvPr id="71" name="Picture 7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5216" y="4510616"/>
            <a:ext cx="374651" cy="400050"/>
          </a:xfrm>
          <a:prstGeom prst="rect">
            <a:avLst/>
          </a:prstGeom>
        </p:spPr>
      </p:pic>
      <p:pic>
        <p:nvPicPr>
          <p:cNvPr id="64" name="Picture 63"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0100" y="3594100"/>
            <a:ext cx="387350" cy="381000"/>
          </a:xfrm>
          <a:prstGeom prst="rect">
            <a:avLst/>
          </a:prstGeom>
        </p:spPr>
      </p:pic>
      <p:pic>
        <p:nvPicPr>
          <p:cNvPr id="65" name="Picture 64"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0100" y="4051300"/>
            <a:ext cx="387350" cy="381000"/>
          </a:xfrm>
          <a:prstGeom prst="rect">
            <a:avLst/>
          </a:prstGeom>
        </p:spPr>
      </p:pic>
      <p:sp>
        <p:nvSpPr>
          <p:cNvPr id="67" name="TextBox 66">
            <a:extLst>
              <a:ext uri="{FF2B5EF4-FFF2-40B4-BE49-F238E27FC236}">
                <a16:creationId xmlns:a16="http://schemas.microsoft.com/office/drawing/2014/main" id="{52C2FF78-F201-4487-9E5B-B4BC86D8DAE3}"/>
              </a:ext>
            </a:extLst>
          </p:cNvPr>
          <p:cNvSpPr txBox="1"/>
          <p:nvPr/>
        </p:nvSpPr>
        <p:spPr bwMode="auto">
          <a:xfrm>
            <a:off x="6833939" y="5964694"/>
            <a:ext cx="20824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 </a:t>
            </a:r>
          </a:p>
        </p:txBody>
      </p:sp>
    </p:spTree>
    <p:extLst>
      <p:ext uri="{BB962C8B-B14F-4D97-AF65-F5344CB8AC3E}">
        <p14:creationId xmlns:p14="http://schemas.microsoft.com/office/powerpoint/2010/main" val="19653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5.55556E-7 -1.85185E-6 L 0.75556 -1.85185E-6 " pathEditMode="relative" rAng="0" ptsTypes="AA">
                                      <p:cBhvr>
                                        <p:cTn id="82" dur="2000" fill="hold"/>
                                        <p:tgtEl>
                                          <p:spTgt spid="64"/>
                                        </p:tgtEl>
                                        <p:attrNameLst>
                                          <p:attrName>ppt_x</p:attrName>
                                          <p:attrName>ppt_y</p:attrName>
                                        </p:attrNameLst>
                                      </p:cBhvr>
                                      <p:rCtr x="37778" y="0"/>
                                    </p:animMotion>
                                  </p:childTnLst>
                                </p:cTn>
                              </p:par>
                              <p:par>
                                <p:cTn id="83" presetID="42" presetClass="path" presetSubtype="0" accel="50000" decel="50000" fill="hold" nodeType="withEffect">
                                  <p:stCondLst>
                                    <p:cond delay="0"/>
                                  </p:stCondLst>
                                  <p:childTnLst>
                                    <p:animMotion origin="layout" path="M -5.55556E-7 1.48148E-6 L 0.75417 0.00092 " pathEditMode="relative" rAng="0" ptsTypes="AA">
                                      <p:cBhvr>
                                        <p:cTn id="84" dur="2000" fill="hold"/>
                                        <p:tgtEl>
                                          <p:spTgt spid="65"/>
                                        </p:tgtEl>
                                        <p:attrNameLst>
                                          <p:attrName>ppt_x</p:attrName>
                                          <p:attrName>ppt_y</p:attrName>
                                        </p:attrNameLst>
                                      </p:cBhvr>
                                      <p:rCtr x="37708" y="46"/>
                                    </p:animMotion>
                                  </p:childTnLst>
                                </p:cTn>
                              </p:par>
                            </p:childTnLst>
                          </p:cTn>
                        </p:par>
                        <p:par>
                          <p:cTn id="85" fill="hold">
                            <p:stCondLst>
                              <p:cond delay="2000"/>
                            </p:stCondLst>
                            <p:childTnLst>
                              <p:par>
                                <p:cTn id="86" presetID="0" presetClass="path" presetSubtype="0" accel="50000" decel="50000" fill="hold" nodeType="afterEffect">
                                  <p:stCondLst>
                                    <p:cond delay="0"/>
                                  </p:stCondLst>
                                  <p:childTnLst>
                                    <p:animMotion origin="layout" path="M -1.38889E-6 -4.81481E-6 L 0.49167 0.13519 " pathEditMode="relative" rAng="0" ptsTypes="AA">
                                      <p:cBhvr>
                                        <p:cTn id="87" dur="2000" fill="hold"/>
                                        <p:tgtEl>
                                          <p:spTgt spid="69"/>
                                        </p:tgtEl>
                                        <p:attrNameLst>
                                          <p:attrName>ppt_x</p:attrName>
                                          <p:attrName>ppt_y</p:attrName>
                                        </p:attrNameLst>
                                      </p:cBhvr>
                                      <p:rCtr x="24583" y="6759"/>
                                    </p:animMotion>
                                  </p:childTnLst>
                                </p:cTn>
                              </p:par>
                              <p:par>
                                <p:cTn id="88" presetID="0" presetClass="path" presetSubtype="0" accel="50000" decel="50000" fill="hold" nodeType="withEffect">
                                  <p:stCondLst>
                                    <p:cond delay="0"/>
                                  </p:stCondLst>
                                  <p:childTnLst>
                                    <p:animMotion origin="layout" path="M -1.38889E-6 -1.48148E-6 L 0.49167 0.13611 " pathEditMode="relative" rAng="0" ptsTypes="AA">
                                      <p:cBhvr>
                                        <p:cTn id="89" dur="2000" fill="hold"/>
                                        <p:tgtEl>
                                          <p:spTgt spid="70"/>
                                        </p:tgtEl>
                                        <p:attrNameLst>
                                          <p:attrName>ppt_x</p:attrName>
                                          <p:attrName>ppt_y</p:attrName>
                                        </p:attrNameLst>
                                      </p:cBhvr>
                                      <p:rCtr x="24583" y="6806"/>
                                    </p:animMotion>
                                  </p:childTnLst>
                                </p:cTn>
                              </p:par>
                              <p:par>
                                <p:cTn id="90" presetID="0" presetClass="path" presetSubtype="0" accel="50000" decel="50000" fill="hold" nodeType="withEffect">
                                  <p:stCondLst>
                                    <p:cond delay="0"/>
                                  </p:stCondLst>
                                  <p:childTnLst>
                                    <p:animMotion origin="layout" path="M 1.38889E-6 4.44444E-6 L 0.49097 0.1324 " pathEditMode="relative" rAng="0" ptsTypes="AA">
                                      <p:cBhvr>
                                        <p:cTn id="91" dur="2000" fill="hold"/>
                                        <p:tgtEl>
                                          <p:spTgt spid="71"/>
                                        </p:tgtEl>
                                        <p:attrNameLst>
                                          <p:attrName>ppt_x</p:attrName>
                                          <p:attrName>ppt_y</p:attrName>
                                        </p:attrNameLst>
                                      </p:cBhvr>
                                      <p:rCtr x="24549" y="6620"/>
                                    </p:animMotion>
                                  </p:childTnLst>
                                </p:cTn>
                              </p:par>
                            </p:childTnLst>
                          </p:cTn>
                        </p:par>
                        <p:par>
                          <p:cTn id="92" fill="hold">
                            <p:stCondLst>
                              <p:cond delay="4000"/>
                            </p:stCondLst>
                            <p:childTnLst>
                              <p:par>
                                <p:cTn id="93" presetID="0" presetClass="path" presetSubtype="0" accel="50000" decel="50000" fill="hold" nodeType="afterEffect">
                                  <p:stCondLst>
                                    <p:cond delay="0"/>
                                  </p:stCondLst>
                                  <p:childTnLst>
                                    <p:animMotion origin="layout" path="M 0 0 L 0.28542 0.00092 " pathEditMode="relative" ptsTypes="AA">
                                      <p:cBhvr>
                                        <p:cTn id="94" dur="2000" fill="hold"/>
                                        <p:tgtEl>
                                          <p:spTgt spid="75"/>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28542 0.00092 " pathEditMode="relative" ptsTypes="AA">
                                      <p:cBhvr>
                                        <p:cTn id="96" dur="2000" fill="hold"/>
                                        <p:tgtEl>
                                          <p:spTgt spid="76"/>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28542 0.00092 " pathEditMode="relative" ptsTypes="AA">
                                      <p:cBhvr>
                                        <p:cTn id="98" dur="2000" fill="hold"/>
                                        <p:tgtEl>
                                          <p:spTgt spid="77"/>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L 0.28542 0.00092 " pathEditMode="relative" ptsTypes="AA">
                                      <p:cBhvr>
                                        <p:cTn id="100" dur="2000" fill="hold"/>
                                        <p:tgtEl>
                                          <p:spTgt spid="78"/>
                                        </p:tgtEl>
                                        <p:attrNameLst>
                                          <p:attrName>ppt_x</p:attrName>
                                          <p:attrName>ppt_y</p:attrName>
                                        </p:attrNameLst>
                                      </p:cBhvr>
                                    </p:animMotion>
                                  </p:childTnLst>
                                </p:cTn>
                              </p:par>
                              <p:par>
                                <p:cTn id="101" presetID="0" presetClass="path" presetSubtype="0" accel="50000" decel="50000" fill="hold" nodeType="withEffect">
                                  <p:stCondLst>
                                    <p:cond delay="0"/>
                                  </p:stCondLst>
                                  <p:childTnLst>
                                    <p:animMotion origin="layout" path="M 0 0 L 0.28542 0.00092 " pathEditMode="relative" ptsTypes="AA">
                                      <p:cBhvr>
                                        <p:cTn id="102" dur="2000" fill="hold"/>
                                        <p:tgtEl>
                                          <p:spTgt spid="79"/>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three numbers</a:t>
            </a:r>
          </a:p>
        </p:txBody>
      </p:sp>
      <p:pic>
        <p:nvPicPr>
          <p:cNvPr id="3" name="Picture 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r="-12336"/>
          <a:stretch/>
        </p:blipFill>
        <p:spPr>
          <a:xfrm>
            <a:off x="6337112" y="1781459"/>
            <a:ext cx="1702170" cy="3461753"/>
          </a:xfrm>
          <a:prstGeom prst="rect">
            <a:avLst/>
          </a:prstGeom>
        </p:spPr>
      </p:pic>
      <p:sp>
        <p:nvSpPr>
          <p:cNvPr id="10" name="Rectangle 9"/>
          <p:cNvSpPr/>
          <p:nvPr/>
        </p:nvSpPr>
        <p:spPr bwMode="auto">
          <a:xfrm>
            <a:off x="6537524" y="18635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p:cNvSpPr/>
          <p:nvPr/>
        </p:nvSpPr>
        <p:spPr bwMode="auto">
          <a:xfrm>
            <a:off x="6550224" y="25493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 name="Picture 11" descr="ncetm_mm_sp11_se11_aw0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401" y="1871980"/>
            <a:ext cx="7935994" cy="2333549"/>
          </a:xfrm>
          <a:prstGeom prst="rect">
            <a:avLst/>
          </a:prstGeom>
        </p:spPr>
      </p:pic>
      <p:sp>
        <p:nvSpPr>
          <p:cNvPr id="14" name="Rectangle 13"/>
          <p:cNvSpPr/>
          <p:nvPr/>
        </p:nvSpPr>
        <p:spPr bwMode="auto">
          <a:xfrm>
            <a:off x="1487157" y="34340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p:cNvSpPr/>
          <p:nvPr/>
        </p:nvSpPr>
        <p:spPr bwMode="auto">
          <a:xfrm>
            <a:off x="2566657" y="2201333"/>
            <a:ext cx="455943" cy="6244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p:cNvSpPr/>
          <p:nvPr/>
        </p:nvSpPr>
        <p:spPr bwMode="auto">
          <a:xfrm>
            <a:off x="2579357" y="34467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p:cNvSpPr/>
          <p:nvPr/>
        </p:nvSpPr>
        <p:spPr bwMode="auto">
          <a:xfrm>
            <a:off x="3671557" y="34086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p:cNvSpPr/>
          <p:nvPr/>
        </p:nvSpPr>
        <p:spPr bwMode="auto">
          <a:xfrm>
            <a:off x="6550224" y="32478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8"/>
          <p:cNvSpPr/>
          <p:nvPr/>
        </p:nvSpPr>
        <p:spPr bwMode="auto">
          <a:xfrm>
            <a:off x="6550224" y="39336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p:cNvSpPr/>
          <p:nvPr/>
        </p:nvSpPr>
        <p:spPr bwMode="auto">
          <a:xfrm>
            <a:off x="6537524" y="46194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p:cNvSpPr/>
          <p:nvPr/>
        </p:nvSpPr>
        <p:spPr bwMode="auto">
          <a:xfrm>
            <a:off x="7236023" y="46151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21"/>
          <p:cNvSpPr/>
          <p:nvPr/>
        </p:nvSpPr>
        <p:spPr bwMode="auto">
          <a:xfrm>
            <a:off x="7227557" y="3929378"/>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p:cNvSpPr/>
          <p:nvPr/>
        </p:nvSpPr>
        <p:spPr bwMode="auto">
          <a:xfrm>
            <a:off x="7236023" y="3252045"/>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23"/>
          <p:cNvSpPr/>
          <p:nvPr/>
        </p:nvSpPr>
        <p:spPr bwMode="auto">
          <a:xfrm>
            <a:off x="7227557" y="25577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Rectangle 24"/>
          <p:cNvSpPr/>
          <p:nvPr/>
        </p:nvSpPr>
        <p:spPr bwMode="auto">
          <a:xfrm>
            <a:off x="7227556" y="1855046"/>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p:cNvSpPr txBox="1"/>
          <p:nvPr/>
        </p:nvSpPr>
        <p:spPr bwMode="auto">
          <a:xfrm>
            <a:off x="1749474" y="4664715"/>
            <a:ext cx="2378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10 = 2 + 3 + 5</a:t>
            </a:r>
          </a:p>
        </p:txBody>
      </p:sp>
      <p:sp>
        <p:nvSpPr>
          <p:cNvPr id="27" name="Rectangle 26">
            <a:extLst>
              <a:ext uri="{FF2B5EF4-FFF2-40B4-BE49-F238E27FC236}">
                <a16:creationId xmlns:a16="http://schemas.microsoft.com/office/drawing/2014/main" id="{F32CDC38-2801-4D0A-B57C-10C6ECF66D77}"/>
              </a:ext>
            </a:extLst>
          </p:cNvPr>
          <p:cNvSpPr/>
          <p:nvPr/>
        </p:nvSpPr>
        <p:spPr bwMode="auto">
          <a:xfrm>
            <a:off x="5905258" y="1999839"/>
            <a:ext cx="544843" cy="325184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569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grpId="2"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xit" presetSubtype="0" fill="hold" grpId="3"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grpId="4"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xit" presetSubtype="0" fill="hold" grpId="5" nodeType="after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5"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grpId="0" nodeType="after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1000"/>
                            </p:stCondLst>
                            <p:childTnLst>
                              <p:par>
                                <p:cTn id="72" presetID="10" presetClass="entr" presetSubtype="0" fill="hold" grpId="2"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1500"/>
                            </p:stCondLst>
                            <p:childTnLst>
                              <p:par>
                                <p:cTn id="82" presetID="10" presetClass="exit" presetSubtype="0" fill="hold" grpId="3" nodeType="after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3"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4"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4"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4"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par>
                          <p:cTn id="101" fill="hold">
                            <p:stCondLst>
                              <p:cond delay="2500"/>
                            </p:stCondLst>
                            <p:childTnLst>
                              <p:par>
                                <p:cTn id="102" presetID="10" presetClass="exit" presetSubtype="0" fill="hold" grpId="5" nodeType="after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5"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par>
                                <p:cTn id="108" presetID="10" presetClass="exit" presetSubtype="0" fill="hold" grpId="5"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par>
                          <p:cTn id="111" fill="hold">
                            <p:stCondLst>
                              <p:cond delay="3000"/>
                            </p:stCondLst>
                            <p:childTnLst>
                              <p:par>
                                <p:cTn id="112" presetID="10" presetClass="exit" presetSubtype="0" fill="hold" grpId="0" nodeType="after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par>
                          <p:cTn id="132" fill="hold">
                            <p:stCondLst>
                              <p:cond delay="500"/>
                            </p:stCondLst>
                            <p:childTnLst>
                              <p:par>
                                <p:cTn id="133" presetID="10" presetClass="exit" presetSubtype="0" fill="hold" grpId="1" nodeType="afterEffect">
                                  <p:stCondLst>
                                    <p:cond delay="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3"/>
                                        </p:tgtEl>
                                      </p:cBhvr>
                                    </p:animEffect>
                                    <p:set>
                                      <p:cBhvr>
                                        <p:cTn id="141" dur="1" fill="hold">
                                          <p:stCondLst>
                                            <p:cond delay="499"/>
                                          </p:stCondLst>
                                        </p:cTn>
                                        <p:tgtEl>
                                          <p:spTgt spid="2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grpId="2"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2"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childTnLst>
                          </p:cTn>
                        </p:par>
                        <p:par>
                          <p:cTn id="164" fill="hold">
                            <p:stCondLst>
                              <p:cond delay="1500"/>
                            </p:stCondLst>
                            <p:childTnLst>
                              <p:par>
                                <p:cTn id="165" presetID="10" presetClass="exit" presetSubtype="0" fill="hold" grpId="3" nodeType="after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grpId="3" nodeType="withEffect">
                                  <p:stCondLst>
                                    <p:cond delay="0"/>
                                  </p:stCondLst>
                                  <p:childTnLst>
                                    <p:animEffect transition="out" filter="fade">
                                      <p:cBhvr>
                                        <p:cTn id="169" dur="500"/>
                                        <p:tgtEl>
                                          <p:spTgt spid="22"/>
                                        </p:tgtEl>
                                      </p:cBhvr>
                                    </p:animEffect>
                                    <p:set>
                                      <p:cBhvr>
                                        <p:cTn id="170" dur="1" fill="hold">
                                          <p:stCondLst>
                                            <p:cond delay="499"/>
                                          </p:stCondLst>
                                        </p:cTn>
                                        <p:tgtEl>
                                          <p:spTgt spid="22"/>
                                        </p:tgtEl>
                                        <p:attrNameLst>
                                          <p:attrName>style.visibility</p:attrName>
                                        </p:attrNameLst>
                                      </p:cBhvr>
                                      <p:to>
                                        <p:strVal val="hidden"/>
                                      </p:to>
                                    </p:set>
                                  </p:childTnLst>
                                </p:cTn>
                              </p:par>
                              <p:par>
                                <p:cTn id="171" presetID="10" presetClass="exit" presetSubtype="0" fill="hold" grpId="3" nodeType="withEffect">
                                  <p:stCondLst>
                                    <p:cond delay="0"/>
                                  </p:stCondLst>
                                  <p:childTnLst>
                                    <p:animEffect transition="out" filter="fade">
                                      <p:cBhvr>
                                        <p:cTn id="172" dur="500"/>
                                        <p:tgtEl>
                                          <p:spTgt spid="23"/>
                                        </p:tgtEl>
                                      </p:cBhvr>
                                    </p:animEffect>
                                    <p:set>
                                      <p:cBhvr>
                                        <p:cTn id="173" dur="1" fill="hold">
                                          <p:stCondLst>
                                            <p:cond delay="499"/>
                                          </p:stCondLst>
                                        </p:cTn>
                                        <p:tgtEl>
                                          <p:spTgt spid="23"/>
                                        </p:tgtEl>
                                        <p:attrNameLst>
                                          <p:attrName>style.visibility</p:attrName>
                                        </p:attrNameLst>
                                      </p:cBhvr>
                                      <p:to>
                                        <p:strVal val="hidden"/>
                                      </p:to>
                                    </p:set>
                                  </p:childTnLst>
                                </p:cTn>
                              </p:par>
                              <p:par>
                                <p:cTn id="174" presetID="10" presetClass="exit" presetSubtype="0" fill="hold" grpId="3" nodeType="withEffect">
                                  <p:stCondLst>
                                    <p:cond delay="0"/>
                                  </p:stCondLst>
                                  <p:childTnLst>
                                    <p:animEffect transition="out" filter="fade">
                                      <p:cBhvr>
                                        <p:cTn id="175" dur="500"/>
                                        <p:tgtEl>
                                          <p:spTgt spid="24"/>
                                        </p:tgtEl>
                                      </p:cBhvr>
                                    </p:animEffect>
                                    <p:set>
                                      <p:cBhvr>
                                        <p:cTn id="176" dur="1" fill="hold">
                                          <p:stCondLst>
                                            <p:cond delay="499"/>
                                          </p:stCondLst>
                                        </p:cTn>
                                        <p:tgtEl>
                                          <p:spTgt spid="24"/>
                                        </p:tgtEl>
                                        <p:attrNameLst>
                                          <p:attrName>style.visibility</p:attrName>
                                        </p:attrNameLst>
                                      </p:cBhvr>
                                      <p:to>
                                        <p:strVal val="hidden"/>
                                      </p:to>
                                    </p:set>
                                  </p:childTnLst>
                                </p:cTn>
                              </p:par>
                              <p:par>
                                <p:cTn id="177" presetID="10" presetClass="exit" presetSubtype="0" fill="hold" grpId="3" nodeType="withEffect">
                                  <p:stCondLst>
                                    <p:cond delay="0"/>
                                  </p:stCondLst>
                                  <p:childTnLst>
                                    <p:animEffect transition="out" filter="fade">
                                      <p:cBhvr>
                                        <p:cTn id="178" dur="500"/>
                                        <p:tgtEl>
                                          <p:spTgt spid="25"/>
                                        </p:tgtEl>
                                      </p:cBhvr>
                                    </p:animEffect>
                                    <p:set>
                                      <p:cBhvr>
                                        <p:cTn id="179" dur="1" fill="hold">
                                          <p:stCondLst>
                                            <p:cond delay="499"/>
                                          </p:stCondLst>
                                        </p:cTn>
                                        <p:tgtEl>
                                          <p:spTgt spid="25"/>
                                        </p:tgtEl>
                                        <p:attrNameLst>
                                          <p:attrName>style.visibility</p:attrName>
                                        </p:attrNameLst>
                                      </p:cBhvr>
                                      <p:to>
                                        <p:strVal val="hidden"/>
                                      </p:to>
                                    </p:set>
                                  </p:childTnLst>
                                </p:cTn>
                              </p:par>
                            </p:childTnLst>
                          </p:cTn>
                        </p:par>
                        <p:par>
                          <p:cTn id="180" fill="hold">
                            <p:stCondLst>
                              <p:cond delay="2000"/>
                            </p:stCondLst>
                            <p:childTnLst>
                              <p:par>
                                <p:cTn id="181" presetID="10" presetClass="entr" presetSubtype="0" fill="hold" grpId="4" nodeType="afterEffect">
                                  <p:stCondLst>
                                    <p:cond delay="0"/>
                                  </p:stCondLst>
                                  <p:childTnLst>
                                    <p:set>
                                      <p:cBhvr>
                                        <p:cTn id="182" dur="1" fill="hold">
                                          <p:stCondLst>
                                            <p:cond delay="0"/>
                                          </p:stCondLst>
                                        </p:cTn>
                                        <p:tgtEl>
                                          <p:spTgt spid="21"/>
                                        </p:tgtEl>
                                        <p:attrNameLst>
                                          <p:attrName>style.visibility</p:attrName>
                                        </p:attrNameLst>
                                      </p:cBhvr>
                                      <p:to>
                                        <p:strVal val="visible"/>
                                      </p:to>
                                    </p:set>
                                    <p:animEffect transition="in" filter="fade">
                                      <p:cBhvr>
                                        <p:cTn id="183" dur="500"/>
                                        <p:tgtEl>
                                          <p:spTgt spid="21"/>
                                        </p:tgtEl>
                                      </p:cBhvr>
                                    </p:animEffect>
                                  </p:childTnLst>
                                </p:cTn>
                              </p:par>
                              <p:par>
                                <p:cTn id="184" presetID="10" presetClass="entr" presetSubtype="0" fill="hold" grpId="4" nodeType="with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500"/>
                                        <p:tgtEl>
                                          <p:spTgt spid="22"/>
                                        </p:tgtEl>
                                      </p:cBhvr>
                                    </p:animEffect>
                                  </p:childTnLst>
                                </p:cTn>
                              </p:par>
                              <p:par>
                                <p:cTn id="187" presetID="10" presetClass="entr" presetSubtype="0" fill="hold" grpId="4" nodeType="with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4"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par>
                                <p:cTn id="193" presetID="10" presetClass="entr" presetSubtype="0" fill="hold" grpId="4" nodeType="with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par>
                          <p:cTn id="196" fill="hold">
                            <p:stCondLst>
                              <p:cond delay="2500"/>
                            </p:stCondLst>
                            <p:childTnLst>
                              <p:par>
                                <p:cTn id="197" presetID="10" presetClass="exit" presetSubtype="0" fill="hold" grpId="5" nodeType="afterEffect">
                                  <p:stCondLst>
                                    <p:cond delay="0"/>
                                  </p:stCondLst>
                                  <p:childTnLst>
                                    <p:animEffect transition="out" filter="fad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par>
                                <p:cTn id="200" presetID="10" presetClass="exit" presetSubtype="0" fill="hold" grpId="5" nodeType="withEffect">
                                  <p:stCondLst>
                                    <p:cond delay="0"/>
                                  </p:stCondLst>
                                  <p:childTnLst>
                                    <p:animEffect transition="out" filter="fade">
                                      <p:cBhvr>
                                        <p:cTn id="201" dur="500"/>
                                        <p:tgtEl>
                                          <p:spTgt spid="22"/>
                                        </p:tgtEl>
                                      </p:cBhvr>
                                    </p:animEffect>
                                    <p:set>
                                      <p:cBhvr>
                                        <p:cTn id="202" dur="1" fill="hold">
                                          <p:stCondLst>
                                            <p:cond delay="499"/>
                                          </p:stCondLst>
                                        </p:cTn>
                                        <p:tgtEl>
                                          <p:spTgt spid="22"/>
                                        </p:tgtEl>
                                        <p:attrNameLst>
                                          <p:attrName>style.visibility</p:attrName>
                                        </p:attrNameLst>
                                      </p:cBhvr>
                                      <p:to>
                                        <p:strVal val="hidden"/>
                                      </p:to>
                                    </p:set>
                                  </p:childTnLst>
                                </p:cTn>
                              </p:par>
                              <p:par>
                                <p:cTn id="203" presetID="10" presetClass="exit" presetSubtype="0" fill="hold" grpId="5" nodeType="withEffect">
                                  <p:stCondLst>
                                    <p:cond delay="0"/>
                                  </p:stCondLst>
                                  <p:childTnLst>
                                    <p:animEffect transition="out" filter="fade">
                                      <p:cBhvr>
                                        <p:cTn id="204" dur="500"/>
                                        <p:tgtEl>
                                          <p:spTgt spid="23"/>
                                        </p:tgtEl>
                                      </p:cBhvr>
                                    </p:animEffect>
                                    <p:set>
                                      <p:cBhvr>
                                        <p:cTn id="205" dur="1" fill="hold">
                                          <p:stCondLst>
                                            <p:cond delay="499"/>
                                          </p:stCondLst>
                                        </p:cTn>
                                        <p:tgtEl>
                                          <p:spTgt spid="23"/>
                                        </p:tgtEl>
                                        <p:attrNameLst>
                                          <p:attrName>style.visibility</p:attrName>
                                        </p:attrNameLst>
                                      </p:cBhvr>
                                      <p:to>
                                        <p:strVal val="hidden"/>
                                      </p:to>
                                    </p:set>
                                  </p:childTnLst>
                                </p:cTn>
                              </p:par>
                              <p:par>
                                <p:cTn id="206" presetID="10" presetClass="exit" presetSubtype="0" fill="hold" grpId="5" nodeType="withEffect">
                                  <p:stCondLst>
                                    <p:cond delay="0"/>
                                  </p:stCondLst>
                                  <p:childTnLst>
                                    <p:animEffect transition="out" filter="fade">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10" presetClass="exit" presetSubtype="0" fill="hold" grpId="5"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par>
                          <p:cTn id="212" fill="hold">
                            <p:stCondLst>
                              <p:cond delay="3000"/>
                            </p:stCondLst>
                            <p:childTnLst>
                              <p:par>
                                <p:cTn id="213" presetID="10" presetClass="exit" presetSubtype="0" fill="hold" grpId="0" nodeType="afterEffect">
                                  <p:stCondLst>
                                    <p:cond delay="0"/>
                                  </p:stCondLst>
                                  <p:childTnLst>
                                    <p:animEffect transition="out" filter="fade">
                                      <p:cBhvr>
                                        <p:cTn id="214" dur="500"/>
                                        <p:tgtEl>
                                          <p:spTgt spid="17"/>
                                        </p:tgtEl>
                                      </p:cBhvr>
                                    </p:animEffect>
                                    <p:set>
                                      <p:cBhvr>
                                        <p:cTn id="215" dur="1" fill="hold">
                                          <p:stCondLst>
                                            <p:cond delay="499"/>
                                          </p:stCondLst>
                                        </p:cTn>
                                        <p:tgtEl>
                                          <p:spTgt spid="17"/>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15"/>
                                        </p:tgtEl>
                                      </p:cBhvr>
                                    </p:animEffect>
                                    <p:set>
                                      <p:cBhvr>
                                        <p:cTn id="220" dur="1" fill="hold">
                                          <p:stCondLst>
                                            <p:cond delay="499"/>
                                          </p:stCondLst>
                                        </p:cTn>
                                        <p:tgtEl>
                                          <p:spTgt spid="15"/>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6"/>
                                        </p:tgtEl>
                                        <p:attrNameLst>
                                          <p:attrName>style.visibility</p:attrName>
                                        </p:attrNameLst>
                                      </p:cBhvr>
                                      <p:to>
                                        <p:strVal val="visible"/>
                                      </p:to>
                                    </p:set>
                                    <p:animEffect transition="in" filter="fade">
                                      <p:cBhvr>
                                        <p:cTn id="2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1" grpId="0" animBg="1"/>
      <p:bldP spid="11" grpId="1" animBg="1"/>
      <p:bldP spid="11" grpId="2" animBg="1"/>
      <p:bldP spid="11" grpId="3" animBg="1"/>
      <p:bldP spid="11" grpId="4" animBg="1"/>
      <p:bldP spid="11" grpId="5" animBg="1"/>
      <p:bldP spid="14" grpId="0" animBg="1"/>
      <p:bldP spid="15" grpId="0" animBg="1"/>
      <p:bldP spid="16" grpId="0" animBg="1"/>
      <p:bldP spid="17" grpId="0" animBg="1"/>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0" grpId="0" animBg="1"/>
      <p:bldP spid="20" grpId="1" animBg="1"/>
      <p:bldP spid="20" grpId="2" animBg="1"/>
      <p:bldP spid="20" grpId="3" animBg="1"/>
      <p:bldP spid="20" grpId="4" animBg="1"/>
      <p:bldP spid="20" grpId="5" animBg="1"/>
      <p:bldP spid="21" grpId="0" animBg="1"/>
      <p:bldP spid="21" grpId="1" animBg="1"/>
      <p:bldP spid="21" grpId="2" animBg="1"/>
      <p:bldP spid="21" grpId="3" animBg="1"/>
      <p:bldP spid="21" grpId="4" animBg="1"/>
      <p:bldP spid="21" grpId="5"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5" grpId="4" animBg="1"/>
      <p:bldP spid="25" grpId="5"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 three numbers</a:t>
            </a:r>
          </a:p>
        </p:txBody>
      </p:sp>
      <p:pic>
        <p:nvPicPr>
          <p:cNvPr id="3" name="Picture 2" descr="ncetm_mm_sp1_se11_aw020.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695" y="1285009"/>
            <a:ext cx="7887780" cy="2220191"/>
          </a:xfrm>
          <a:prstGeom prst="rect">
            <a:avLst/>
          </a:prstGeom>
        </p:spPr>
      </p:pic>
      <p:pic>
        <p:nvPicPr>
          <p:cNvPr id="4" name="Picture 3" descr="ncetm_mm_sp1_se11_aw020.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8695" y="3454399"/>
            <a:ext cx="7887780" cy="2121639"/>
          </a:xfrm>
          <a:prstGeom prst="rect">
            <a:avLst/>
          </a:prstGeom>
        </p:spPr>
      </p:pic>
      <p:sp>
        <p:nvSpPr>
          <p:cNvPr id="5" name="TextBox 4"/>
          <p:cNvSpPr txBox="1"/>
          <p:nvPr/>
        </p:nvSpPr>
        <p:spPr bwMode="auto">
          <a:xfrm>
            <a:off x="4398783" y="5815124"/>
            <a:ext cx="19004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2 + 4 + 3</a:t>
            </a:r>
          </a:p>
        </p:txBody>
      </p:sp>
      <p:sp>
        <p:nvSpPr>
          <p:cNvPr id="7" name="Rectangle 6"/>
          <p:cNvSpPr/>
          <p:nvPr/>
        </p:nvSpPr>
        <p:spPr>
          <a:xfrm>
            <a:off x="3106699" y="5813791"/>
            <a:ext cx="1483098" cy="461665"/>
          </a:xfrm>
          <a:prstGeom prst="rect">
            <a:avLst/>
          </a:prstGeom>
        </p:spPr>
        <p:txBody>
          <a:bodyPr wrap="none">
            <a:spAutoFit/>
          </a:bodyPr>
          <a:lstStyle/>
          <a:p>
            <a:pPr>
              <a:buNone/>
            </a:pPr>
            <a:r>
              <a:rPr lang="en-GB" sz="2400" dirty="0">
                <a:latin typeface="Myriad Pro Semibold"/>
                <a:ea typeface="Myriad Pro Semibold" charset="0"/>
                <a:cs typeface="Myriad Pro Semibold" charset="0"/>
              </a:rPr>
              <a:t>3 + 2 + 4 </a:t>
            </a:r>
            <a:endParaRPr lang="en-GB" sz="2400" dirty="0">
              <a:latin typeface="Myriad Pro Semibold"/>
            </a:endParaRPr>
          </a:p>
        </p:txBody>
      </p:sp>
    </p:spTree>
    <p:extLst>
      <p:ext uri="{BB962C8B-B14F-4D97-AF65-F5344CB8AC3E}">
        <p14:creationId xmlns:p14="http://schemas.microsoft.com/office/powerpoint/2010/main" val="29670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91053" y="3605080"/>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36" name="TextBox 35"/>
          <p:cNvSpPr txBox="1"/>
          <p:nvPr/>
        </p:nvSpPr>
        <p:spPr bwMode="auto">
          <a:xfrm>
            <a:off x="3800557" y="5924535"/>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7</a:t>
            </a:r>
          </a:p>
        </p:txBody>
      </p:sp>
      <p:sp>
        <p:nvSpPr>
          <p:cNvPr id="34" name="TextBox 33"/>
          <p:cNvSpPr txBox="1"/>
          <p:nvPr/>
        </p:nvSpPr>
        <p:spPr bwMode="auto">
          <a:xfrm>
            <a:off x="3052849" y="5919773"/>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2" name="Text Placeholder 1"/>
          <p:cNvSpPr>
            <a:spLocks noGrp="1"/>
          </p:cNvSpPr>
          <p:nvPr>
            <p:ph type="body" sz="quarter" idx="11"/>
          </p:nvPr>
        </p:nvSpPr>
        <p:spPr/>
        <p:txBody>
          <a:bodyPr/>
          <a:lstStyle/>
          <a:p>
            <a:r>
              <a:rPr lang="en-GB" dirty="0"/>
              <a:t>Addition: three numbers- finding 10</a:t>
            </a:r>
          </a:p>
        </p:txBody>
      </p:sp>
      <p:pic>
        <p:nvPicPr>
          <p:cNvPr id="1026" name="Picture 2" descr="C:\Users\Liam\Documents\Design\NCETM\04 Images for B1 PPTs\Final PNG files\ncetm_mm_sp1_se11_aw024_no_bir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2767" y="855012"/>
            <a:ext cx="4118466" cy="3134569"/>
          </a:xfrm>
          <a:prstGeom prst="rect">
            <a:avLst/>
          </a:prstGeom>
          <a:noFill/>
        </p:spPr>
      </p:pic>
      <p:pic>
        <p:nvPicPr>
          <p:cNvPr id="1028" name="Picture 4" descr="C:\Users\Liam\Documents\Design\NCETM\04 Images for B1 PPTs\Final PNG files\ncetm_mm_sp1_se11_aw024_birds_on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053" y="2292824"/>
            <a:ext cx="1330162" cy="600501"/>
          </a:xfrm>
          <a:prstGeom prst="rect">
            <a:avLst/>
          </a:prstGeom>
          <a:noFill/>
        </p:spPr>
      </p:pic>
      <p:pic>
        <p:nvPicPr>
          <p:cNvPr id="10" name="Picture 4" descr="C:\Users\Liam\Documents\Design\NCETM\04 Images for B1 PPTs\Final PNG files\ncetm_mm_sp1_se11_aw024_birds_only.png"/>
          <p:cNvPicPr>
            <a:picLocks noChangeAspect="1" noChangeArrowheads="1"/>
          </p:cNvPicPr>
          <p:nvPr/>
        </p:nvPicPr>
        <p:blipFill>
          <a:blip r:embed="rId4" cstate="print">
            <a:extLst>
              <a:ext uri="{28A0092B-C50C-407E-A947-70E740481C1C}">
                <a14:useLocalDpi xmlns:a14="http://schemas.microsoft.com/office/drawing/2010/main" val="0"/>
              </a:ext>
            </a:extLst>
          </a:blip>
          <a:srcRect b="-4529"/>
          <a:stretch>
            <a:fillRect/>
          </a:stretch>
        </p:blipFill>
        <p:spPr bwMode="auto">
          <a:xfrm>
            <a:off x="3643952" y="3234519"/>
            <a:ext cx="2060812" cy="668741"/>
          </a:xfrm>
          <a:prstGeom prst="rect">
            <a:avLst/>
          </a:prstGeom>
          <a:noFill/>
        </p:spPr>
      </p:pic>
      <p:pic>
        <p:nvPicPr>
          <p:cNvPr id="11" name="Picture 5" descr="C:\Users\Liam\Documents\Design\NCETM\04 Images for B1 PPTs\Final PNG files\ncetm_mm_sp1_se11_aw025_no_red_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576" y="4176289"/>
            <a:ext cx="750627" cy="1637657"/>
          </a:xfrm>
          <a:prstGeom prst="rect">
            <a:avLst/>
          </a:prstGeom>
          <a:noFill/>
        </p:spPr>
      </p:pic>
      <p:pic>
        <p:nvPicPr>
          <p:cNvPr id="12" name="Picture 4" descr="C:\Users\Liam\Documents\Design\NCETM\04 Images for B1 PPTs\Final PNG files\ncetm_mm_sp1_se11_aw024_birds_only.png"/>
          <p:cNvPicPr>
            <a:picLocks noChangeAspect="1" noChangeArrowheads="1"/>
          </p:cNvPicPr>
          <p:nvPr/>
        </p:nvPicPr>
        <p:blipFill>
          <a:blip r:embed="rId6" cstate="print">
            <a:extLst>
              <a:ext uri="{28A0092B-C50C-407E-A947-70E740481C1C}">
                <a14:useLocalDpi xmlns:a14="http://schemas.microsoft.com/office/drawing/2010/main" val="0"/>
              </a:ext>
            </a:extLst>
          </a:blip>
          <a:srcRect t="-3412" r="-8453"/>
          <a:stretch>
            <a:fillRect/>
          </a:stretch>
        </p:blipFill>
        <p:spPr bwMode="auto">
          <a:xfrm>
            <a:off x="4476466" y="859809"/>
            <a:ext cx="1842447" cy="1637731"/>
          </a:xfrm>
          <a:prstGeom prst="rect">
            <a:avLst/>
          </a:prstGeom>
          <a:noFill/>
        </p:spPr>
      </p:pic>
      <p:pic>
        <p:nvPicPr>
          <p:cNvPr id="13" name="Picture 5" descr="C:\Users\Liam\Documents\Design\NCETM\04 Images for B1 PPTs\Final PNG files\ncetm_mm_sp1_se11_aw025_no_red_arr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442" y="4178561"/>
            <a:ext cx="668740" cy="1621989"/>
          </a:xfrm>
          <a:prstGeom prst="rect">
            <a:avLst/>
          </a:prstGeom>
          <a:noFill/>
        </p:spPr>
      </p:pic>
      <p:grpSp>
        <p:nvGrpSpPr>
          <p:cNvPr id="25" name="Group 24"/>
          <p:cNvGrpSpPr/>
          <p:nvPr/>
        </p:nvGrpSpPr>
        <p:grpSpPr>
          <a:xfrm>
            <a:off x="2553001" y="4174017"/>
            <a:ext cx="722462" cy="1598986"/>
            <a:chOff x="2553001" y="4174017"/>
            <a:chExt cx="722462" cy="1598986"/>
          </a:xfrm>
        </p:grpSpPr>
        <p:pic>
          <p:nvPicPr>
            <p:cNvPr id="1029" name="Picture 5" descr="C:\Users\Liam\Documents\Design\NCETM\04 Images for B1 PPTs\Final PNG files\ncetm_mm_sp1_se11_aw025_no_red_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3001" y="4174017"/>
              <a:ext cx="722462" cy="1598986"/>
            </a:xfrm>
            <a:prstGeom prst="rect">
              <a:avLst/>
            </a:prstGeom>
            <a:noFill/>
          </p:spPr>
        </p:pic>
        <p:sp>
          <p:nvSpPr>
            <p:cNvPr id="22" name="Rectangle 21"/>
            <p:cNvSpPr/>
            <p:nvPr/>
          </p:nvSpPr>
          <p:spPr bwMode="auto">
            <a:xfrm>
              <a:off x="2584174" y="4198289"/>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3" name="Rectangle 22"/>
            <p:cNvSpPr/>
            <p:nvPr/>
          </p:nvSpPr>
          <p:spPr bwMode="auto">
            <a:xfrm>
              <a:off x="2593456" y="4506511"/>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Myriad Pro Semibold"/>
              </a:endParaRPr>
            </a:p>
          </p:txBody>
        </p:sp>
        <p:sp>
          <p:nvSpPr>
            <p:cNvPr id="24" name="Rectangle 23"/>
            <p:cNvSpPr/>
            <p:nvPr/>
          </p:nvSpPr>
          <p:spPr bwMode="auto">
            <a:xfrm>
              <a:off x="2585505" y="4819776"/>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grpSp>
      <p:pic>
        <p:nvPicPr>
          <p:cNvPr id="27" name="Picture 5" descr="C:\Users\Liam\Documents\Design\NCETM\04 Images for B1 PPTs\Final PNG files\ncetm_mm_sp1_se11_aw025_no_red_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0971" y="4212583"/>
            <a:ext cx="271999" cy="264231"/>
          </a:xfrm>
          <a:prstGeom prst="rect">
            <a:avLst/>
          </a:prstGeom>
          <a:noFill/>
        </p:spPr>
      </p:pic>
      <p:pic>
        <p:nvPicPr>
          <p:cNvPr id="32" name="Picture 5" descr="C:\Users\Liam\Documents\Design\NCETM\04 Images for B1 PPTs\Final PNG files\ncetm_mm_sp1_se11_aw025_no_red_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2000" y="4529716"/>
            <a:ext cx="271999" cy="253706"/>
          </a:xfrm>
          <a:prstGeom prst="rect">
            <a:avLst/>
          </a:prstGeom>
          <a:noFill/>
        </p:spPr>
      </p:pic>
      <p:pic>
        <p:nvPicPr>
          <p:cNvPr id="33" name="Picture 5" descr="C:\Users\Liam\Documents\Design\NCETM\04 Images for B1 PPTs\Final PNG files\ncetm_mm_sp1_se11_aw025_no_red_arrow.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0771" y="4841563"/>
            <a:ext cx="271999" cy="248421"/>
          </a:xfrm>
          <a:prstGeom prst="rect">
            <a:avLst/>
          </a:prstGeom>
          <a:noFill/>
        </p:spPr>
      </p:pic>
      <p:sp>
        <p:nvSpPr>
          <p:cNvPr id="35" name="TextBox 34"/>
          <p:cNvSpPr txBox="1"/>
          <p:nvPr/>
        </p:nvSpPr>
        <p:spPr bwMode="auto">
          <a:xfrm>
            <a:off x="2694950" y="5938093"/>
            <a:ext cx="3547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3</a:t>
            </a:r>
          </a:p>
        </p:txBody>
      </p:sp>
      <p:sp>
        <p:nvSpPr>
          <p:cNvPr id="38" name="TextBox 37"/>
          <p:cNvSpPr txBox="1"/>
          <p:nvPr/>
        </p:nvSpPr>
        <p:spPr bwMode="auto">
          <a:xfrm>
            <a:off x="3802453" y="3601216"/>
            <a:ext cx="110133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10</a:t>
            </a:r>
          </a:p>
        </p:txBody>
      </p:sp>
      <p:sp>
        <p:nvSpPr>
          <p:cNvPr id="43" name="TextBox 42"/>
          <p:cNvSpPr txBox="1"/>
          <p:nvPr/>
        </p:nvSpPr>
        <p:spPr bwMode="auto">
          <a:xfrm>
            <a:off x="3059199" y="4557637"/>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42" name="TextBox 41"/>
          <p:cNvSpPr txBox="1"/>
          <p:nvPr/>
        </p:nvSpPr>
        <p:spPr bwMode="auto">
          <a:xfrm>
            <a:off x="3806907" y="4549699"/>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7</a:t>
            </a:r>
          </a:p>
        </p:txBody>
      </p:sp>
      <p:sp>
        <p:nvSpPr>
          <p:cNvPr id="44" name="TextBox 43"/>
          <p:cNvSpPr txBox="1"/>
          <p:nvPr/>
        </p:nvSpPr>
        <p:spPr bwMode="auto">
          <a:xfrm>
            <a:off x="2701300" y="4569607"/>
            <a:ext cx="354727"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3</a:t>
            </a:r>
          </a:p>
        </p:txBody>
      </p:sp>
      <p:sp>
        <p:nvSpPr>
          <p:cNvPr id="45" name="TextBox 44"/>
          <p:cNvSpPr txBox="1"/>
          <p:nvPr/>
        </p:nvSpPr>
        <p:spPr bwMode="auto">
          <a:xfrm>
            <a:off x="4518107" y="4556049"/>
            <a:ext cx="1685843"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  +  10</a:t>
            </a:r>
          </a:p>
        </p:txBody>
      </p:sp>
    </p:spTree>
    <p:extLst>
      <p:ext uri="{BB962C8B-B14F-4D97-AF65-F5344CB8AC3E}">
        <p14:creationId xmlns:p14="http://schemas.microsoft.com/office/powerpoint/2010/main" val="2268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26"/>
                                        </p:tgtEl>
                                      </p:cBhvr>
                                    </p:animEffect>
                                    <p:set>
                                      <p:cBhvr>
                                        <p:cTn id="58" dur="1" fill="hold">
                                          <p:stCondLst>
                                            <p:cond delay="499"/>
                                          </p:stCondLst>
                                        </p:cTn>
                                        <p:tgtEl>
                                          <p:spTgt spid="1026"/>
                                        </p:tgtEl>
                                        <p:attrNameLst>
                                          <p:attrName>style.visibility</p:attrName>
                                        </p:attrNameLst>
                                      </p:cBhvr>
                                      <p:to>
                                        <p:strVal val="hidden"/>
                                      </p:to>
                                    </p:set>
                                  </p:childTnLst>
                                </p:cTn>
                              </p:par>
                            </p:childTnLst>
                          </p:cTn>
                        </p:par>
                        <p:par>
                          <p:cTn id="59" fill="hold">
                            <p:stCondLst>
                              <p:cond delay="500"/>
                            </p:stCondLst>
                            <p:childTnLst>
                              <p:par>
                                <p:cTn id="60" presetID="0" presetClass="path" presetSubtype="0" accel="50000" decel="50000" fill="hold" grpId="2" nodeType="afterEffect">
                                  <p:stCondLst>
                                    <p:cond delay="0"/>
                                  </p:stCondLst>
                                  <p:childTnLst>
                                    <p:animMotion origin="layout" path="M 0 0 L 0 -0.33495 " pathEditMode="relative" ptsTypes="AA">
                                      <p:cBhvr>
                                        <p:cTn id="61" dur="2000" fill="hold"/>
                                        <p:tgtEl>
                                          <p:spTgt spid="35"/>
                                        </p:tgtEl>
                                        <p:attrNameLst>
                                          <p:attrName>ppt_x</p:attrName>
                                          <p:attrName>ppt_y</p:attrName>
                                        </p:attrNameLst>
                                      </p:cBhvr>
                                    </p:animMotion>
                                  </p:childTnLst>
                                </p:cTn>
                              </p:par>
                              <p:par>
                                <p:cTn id="62" presetID="0" presetClass="path" presetSubtype="0" accel="50000" decel="50000" fill="hold" grpId="2" nodeType="withEffect">
                                  <p:stCondLst>
                                    <p:cond delay="0"/>
                                  </p:stCondLst>
                                  <p:childTnLst>
                                    <p:animMotion origin="layout" path="M 0 0 L 0 -0.33495 " pathEditMode="relative" ptsTypes="AA">
                                      <p:cBhvr>
                                        <p:cTn id="63" dur="2000" fill="hold"/>
                                        <p:tgtEl>
                                          <p:spTgt spid="34"/>
                                        </p:tgtEl>
                                        <p:attrNameLst>
                                          <p:attrName>ppt_x</p:attrName>
                                          <p:attrName>ppt_y</p:attrName>
                                        </p:attrNameLst>
                                      </p:cBhvr>
                                    </p:animMotion>
                                  </p:childTnLst>
                                </p:cTn>
                              </p:par>
                              <p:par>
                                <p:cTn id="64" presetID="0" presetClass="path" presetSubtype="0" accel="50000" decel="50000" fill="hold" grpId="2" nodeType="withEffect">
                                  <p:stCondLst>
                                    <p:cond delay="0"/>
                                  </p:stCondLst>
                                  <p:childTnLst>
                                    <p:animMotion origin="layout" path="M 0 0 L 0 -0.33495 " pathEditMode="relative" ptsTypes="AA">
                                      <p:cBhvr>
                                        <p:cTn id="65" dur="2000" fill="hold"/>
                                        <p:tgtEl>
                                          <p:spTgt spid="3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 0 L 0 -0.33495 " pathEditMode="relative" ptsTypes="AA">
                                      <p:cBhvr>
                                        <p:cTn id="67" dur="2000" fill="hold"/>
                                        <p:tgtEl>
                                          <p:spTgt spid="25"/>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2.77778E-7 -4.07407E-6 L -2.77778E-7 -0.33495 " pathEditMode="relative" rAng="0" ptsTypes="AA">
                                      <p:cBhvr>
                                        <p:cTn id="69" dur="2000" fill="hold"/>
                                        <p:tgtEl>
                                          <p:spTgt spid="33"/>
                                        </p:tgtEl>
                                        <p:attrNameLst>
                                          <p:attrName>ppt_x</p:attrName>
                                          <p:attrName>ppt_y</p:attrName>
                                        </p:attrNameLst>
                                      </p:cBhvr>
                                      <p:rCtr x="0" y="-16759"/>
                                    </p:animMotion>
                                  </p:childTnLst>
                                </p:cTn>
                              </p:par>
                              <p:par>
                                <p:cTn id="70" presetID="0" presetClass="path" presetSubtype="0" accel="50000" decel="50000" fill="hold" nodeType="withEffect">
                                  <p:stCondLst>
                                    <p:cond delay="0"/>
                                  </p:stCondLst>
                                  <p:childTnLst>
                                    <p:animMotion origin="layout" path="M -3.88889E-6 4.81481E-6 L -3.88889E-6 -0.33496 " pathEditMode="relative" rAng="0" ptsTypes="AA">
                                      <p:cBhvr>
                                        <p:cTn id="71" dur="2000" fill="hold"/>
                                        <p:tgtEl>
                                          <p:spTgt spid="32"/>
                                        </p:tgtEl>
                                        <p:attrNameLst>
                                          <p:attrName>ppt_x</p:attrName>
                                          <p:attrName>ppt_y</p:attrName>
                                        </p:attrNameLst>
                                      </p:cBhvr>
                                      <p:rCtr x="0" y="-16759"/>
                                    </p:animMotion>
                                  </p:childTnLst>
                                </p:cTn>
                              </p:par>
                              <p:par>
                                <p:cTn id="72" presetID="0" presetClass="path" presetSubtype="0" accel="50000" decel="50000" fill="hold" nodeType="withEffect">
                                  <p:stCondLst>
                                    <p:cond delay="0"/>
                                  </p:stCondLst>
                                  <p:childTnLst>
                                    <p:animMotion origin="layout" path="M -2.77778E-7 -4.81481E-6 L -2.77778E-7 -0.33495 " pathEditMode="relative" rAng="0" ptsTypes="AA">
                                      <p:cBhvr>
                                        <p:cTn id="73" dur="2000" fill="hold"/>
                                        <p:tgtEl>
                                          <p:spTgt spid="27"/>
                                        </p:tgtEl>
                                        <p:attrNameLst>
                                          <p:attrName>ppt_x</p:attrName>
                                          <p:attrName>ppt_y</p:attrName>
                                        </p:attrNameLst>
                                      </p:cBhvr>
                                      <p:rCtr x="0" y="-16759"/>
                                    </p:animMotion>
                                  </p:childTnLst>
                                </p:cTn>
                              </p:par>
                              <p:par>
                                <p:cTn id="74" presetID="0" presetClass="path" presetSubtype="0" accel="50000" decel="50000" fill="hold" nodeType="withEffect">
                                  <p:stCondLst>
                                    <p:cond delay="0"/>
                                  </p:stCondLst>
                                  <p:childTnLst>
                                    <p:animMotion origin="layout" path="M 0 0 L 0 -0.33495 " pathEditMode="relative" ptsTypes="AA">
                                      <p:cBhvr>
                                        <p:cTn id="75" dur="2000" fill="hold"/>
                                        <p:tgtEl>
                                          <p:spTgt spid="11"/>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0 0 L 0 -0.33495 " pathEditMode="relative" ptsTypes="AA">
                                      <p:cBhvr>
                                        <p:cTn id="77" dur="2000" fill="hold"/>
                                        <p:tgtEl>
                                          <p:spTgt spid="13"/>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par>
                          <p:cTn id="89" fill="hold">
                            <p:stCondLst>
                              <p:cond delay="500"/>
                            </p:stCondLst>
                            <p:childTnLst>
                              <p:par>
                                <p:cTn id="90" presetID="0" presetClass="path" presetSubtype="0" accel="50000" decel="50000" fill="hold" nodeType="afterEffect">
                                  <p:stCondLst>
                                    <p:cond delay="0"/>
                                  </p:stCondLst>
                                  <p:childTnLst>
                                    <p:animMotion origin="layout" path="M -2.77778E-7 -0.33495 L 0.19514 -0.24305 " pathEditMode="relative" rAng="0" ptsTypes="AA">
                                      <p:cBhvr>
                                        <p:cTn id="91" dur="2000" fill="hold"/>
                                        <p:tgtEl>
                                          <p:spTgt spid="33"/>
                                        </p:tgtEl>
                                        <p:attrNameLst>
                                          <p:attrName>ppt_x</p:attrName>
                                          <p:attrName>ppt_y</p:attrName>
                                        </p:attrNameLst>
                                      </p:cBhvr>
                                      <p:rCtr x="9757" y="4583"/>
                                    </p:animMotion>
                                  </p:childTnLst>
                                </p:cTn>
                              </p:par>
                              <p:par>
                                <p:cTn id="92" presetID="0" presetClass="path" presetSubtype="0" accel="50000" decel="50000" fill="hold" nodeType="withEffect">
                                  <p:stCondLst>
                                    <p:cond delay="0"/>
                                  </p:stCondLst>
                                  <p:childTnLst>
                                    <p:animMotion origin="layout" path="M -3.88889E-6 -0.33496 L 0.19497 -0.24561 " pathEditMode="relative" rAng="0" ptsTypes="AA">
                                      <p:cBhvr>
                                        <p:cTn id="93" dur="2000" fill="hold"/>
                                        <p:tgtEl>
                                          <p:spTgt spid="32"/>
                                        </p:tgtEl>
                                        <p:attrNameLst>
                                          <p:attrName>ppt_x</p:attrName>
                                          <p:attrName>ppt_y</p:attrName>
                                        </p:attrNameLst>
                                      </p:cBhvr>
                                      <p:rCtr x="9740" y="4468"/>
                                    </p:animMotion>
                                  </p:childTnLst>
                                </p:cTn>
                              </p:par>
                              <p:par>
                                <p:cTn id="94" presetID="0" presetClass="path" presetSubtype="0" accel="50000" decel="50000" fill="hold" nodeType="withEffect">
                                  <p:stCondLst>
                                    <p:cond delay="0"/>
                                  </p:stCondLst>
                                  <p:childTnLst>
                                    <p:animMotion origin="layout" path="M 1.66667E-6 -0.33496 L 0.19462 -0.24537 " pathEditMode="relative" rAng="0" ptsTypes="AA">
                                      <p:cBhvr>
                                        <p:cTn id="95" dur="2000" fill="hold"/>
                                        <p:tgtEl>
                                          <p:spTgt spid="27"/>
                                        </p:tgtEl>
                                        <p:attrNameLst>
                                          <p:attrName>ppt_x</p:attrName>
                                          <p:attrName>ppt_y</p:attrName>
                                        </p:attrNameLst>
                                      </p:cBhvr>
                                      <p:rCtr x="9687" y="4398"/>
                                    </p:animMotion>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6" grpId="1"/>
      <p:bldP spid="36" grpId="2"/>
      <p:bldP spid="34" grpId="0"/>
      <p:bldP spid="34" grpId="1"/>
      <p:bldP spid="34" grpId="2"/>
      <p:bldP spid="35" grpId="0"/>
      <p:bldP spid="35" grpId="1"/>
      <p:bldP spid="35" grpId="2"/>
      <p:bldP spid="38" grpId="0" animBg="1"/>
      <p:bldP spid="43" grpId="0" animBg="1"/>
      <p:bldP spid="42" grpId="0" animBg="1"/>
      <p:bldP spid="44" grpId="0" animBg="1"/>
      <p:bldP spid="45"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768DA03DDA74887C6DC23E203342D" ma:contentTypeVersion="4" ma:contentTypeDescription="Create a new document." ma:contentTypeScope="" ma:versionID="b37ff160312e526b37d566965baa98ef">
  <xsd:schema xmlns:xsd="http://www.w3.org/2001/XMLSchema" xmlns:xs="http://www.w3.org/2001/XMLSchema" xmlns:p="http://schemas.microsoft.com/office/2006/metadata/properties" xmlns:ns2="76df406c-1dd1-4640-a701-562bf894b881" targetNamespace="http://schemas.microsoft.com/office/2006/metadata/properties" ma:root="true" ma:fieldsID="09b484b1f6c2cf38c2ad428c94391e54" ns2:_="">
    <xsd:import namespace="76df406c-1dd1-4640-a701-562bf894b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f406c-1dd1-4640-a701-562bf894b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AA737-6BD3-4744-8BB8-C769FABB1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f406c-1dd1-4640-a701-562bf894b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300D51-DBD1-4CC2-928F-6604911D7834}">
  <ds:schemaRefs>
    <ds:schemaRef ds:uri="http://purl.org/dc/dcmitype/"/>
    <ds:schemaRef ds:uri="76df406c-1dd1-4640-a701-562bf894b881"/>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F5FB913-5FB3-42B3-BD45-C4D4B51B2B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6845</TotalTime>
  <Words>828</Words>
  <Application>Microsoft Office PowerPoint</Application>
  <PresentationFormat>On-screen Show (4:3)</PresentationFormat>
  <Paragraphs>156</Paragraphs>
  <Slides>36</Slides>
  <Notes>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Century Gothic</vt:lpstr>
      <vt:lpstr>Corbel</vt:lpstr>
      <vt:lpstr>Myriad Pro</vt:lpstr>
      <vt:lpstr>Myriad Pro Semibold</vt:lpstr>
      <vt:lpstr>Times New Roman</vt:lpstr>
      <vt:lpstr>Wingdings</vt:lpstr>
      <vt:lpstr>Wingdings 2</vt:lpstr>
      <vt:lpstr>Frame</vt:lpstr>
      <vt:lpstr>nctem1</vt:lpstr>
      <vt:lpstr>Acrobat Document</vt:lpstr>
      <vt:lpstr>Year 2 Maths Parent Workshop  14th October 2022</vt:lpstr>
      <vt:lpstr>This Morning</vt:lpstr>
      <vt:lpstr>Curriculum Information</vt:lpstr>
      <vt:lpstr>PowerPoint Presentation</vt:lpstr>
      <vt:lpstr>Images &amp;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Maths Project</vt:lpstr>
      <vt:lpstr>Make each number using all the beads on the top row</vt:lpstr>
      <vt:lpstr>PowerPoint Presentation</vt:lpstr>
      <vt:lpstr>PowerPoint Presentation</vt:lpstr>
      <vt:lpstr>PowerPoint Presentation</vt:lpstr>
      <vt:lpstr>PowerPoint Presentation</vt:lpstr>
      <vt:lpstr>How did we ‘see’10 and 5 in 15?</vt:lpstr>
      <vt:lpstr>PowerPoint Presentation</vt:lpstr>
      <vt:lpstr>PowerPoint Presentation</vt:lpstr>
      <vt:lpstr>PowerPoint Presentation</vt:lpstr>
      <vt:lpstr>PowerPoint Presentation</vt:lpstr>
      <vt:lpstr>PowerPoint Presentation</vt:lpstr>
      <vt:lpstr>PowerPoint Presentation</vt:lpstr>
      <vt:lpstr>Rekenrek calculations</vt:lpstr>
      <vt:lpstr>Mental Maths App</vt:lpstr>
      <vt:lpstr>Thank You &amp; Feedback</vt:lpstr>
    </vt:vector>
  </TitlesOfParts>
  <Company>Drift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smannie</dc:creator>
  <cp:lastModifiedBy>smannie</cp:lastModifiedBy>
  <cp:revision>5</cp:revision>
  <cp:lastPrinted>2022-10-12T09:10:29Z</cp:lastPrinted>
  <dcterms:created xsi:type="dcterms:W3CDTF">2022-09-28T09:02:54Z</dcterms:created>
  <dcterms:modified xsi:type="dcterms:W3CDTF">2022-10-20T07:43:38Z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0x010100AD2768DA03DDA74887C6DC23E203342D</vt:lpwstr>
  </property>
</Properties>
</file>